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87" r:id="rId3"/>
  </p:sldMasterIdLst>
  <p:notesMasterIdLst>
    <p:notesMasterId r:id="rId31"/>
  </p:notesMasterIdLst>
  <p:handoutMasterIdLst>
    <p:handoutMasterId r:id="rId32"/>
  </p:handoutMasterIdLst>
  <p:sldIdLst>
    <p:sldId id="304" r:id="rId4"/>
    <p:sldId id="320" r:id="rId5"/>
    <p:sldId id="363" r:id="rId6"/>
    <p:sldId id="364" r:id="rId7"/>
    <p:sldId id="365" r:id="rId8"/>
    <p:sldId id="366" r:id="rId9"/>
    <p:sldId id="373" r:id="rId10"/>
    <p:sldId id="321" r:id="rId11"/>
    <p:sldId id="325" r:id="rId12"/>
    <p:sldId id="323" r:id="rId13"/>
    <p:sldId id="324" r:id="rId14"/>
    <p:sldId id="345" r:id="rId15"/>
    <p:sldId id="351" r:id="rId16"/>
    <p:sldId id="352" r:id="rId17"/>
    <p:sldId id="353" r:id="rId18"/>
    <p:sldId id="374" r:id="rId19"/>
    <p:sldId id="377" r:id="rId20"/>
    <p:sldId id="305" r:id="rId21"/>
    <p:sldId id="378" r:id="rId22"/>
    <p:sldId id="379" r:id="rId23"/>
    <p:sldId id="380" r:id="rId24"/>
    <p:sldId id="381" r:id="rId25"/>
    <p:sldId id="310" r:id="rId26"/>
    <p:sldId id="330" r:id="rId27"/>
    <p:sldId id="331" r:id="rId28"/>
    <p:sldId id="348" r:id="rId29"/>
    <p:sldId id="355" r:id="rId30"/>
  </p:sldIdLst>
  <p:sldSz cx="9144000" cy="6858000" type="screen4x3"/>
  <p:notesSz cx="9926638" cy="6797675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4D60EC-AEB3-4BFF-974E-58EDDDD5AD56}" v="88" dt="2022-09-12T22:23: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2" autoAdjust="0"/>
    <p:restoredTop sz="85772" autoAdjust="0"/>
  </p:normalViewPr>
  <p:slideViewPr>
    <p:cSldViewPr>
      <p:cViewPr varScale="1">
        <p:scale>
          <a:sx n="96" d="100"/>
          <a:sy n="96" d="100"/>
        </p:scale>
        <p:origin x="68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handoutMaster" Target="handoutMasters/handoutMaster1.xml"/><Relationship Id="rId37" Type="http://schemas.microsoft.com/office/2015/10/relationships/revisionInfo" Target="revisionInfo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heme" Target="theme/theme1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026">
            <a:extLst>
              <a:ext uri="{FF2B5EF4-FFF2-40B4-BE49-F238E27FC236}">
                <a16:creationId xmlns:a16="http://schemas.microsoft.com/office/drawing/2014/main" id="{E44E9F39-2457-F82B-F80A-B1E1B432516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125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1203" name="Rectangle 1027">
            <a:extLst>
              <a:ext uri="{FF2B5EF4-FFF2-40B4-BE49-F238E27FC236}">
                <a16:creationId xmlns:a16="http://schemas.microsoft.com/office/drawing/2014/main" id="{5AD74759-B5A0-943C-89B3-FDA8D18C98B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4513" y="0"/>
            <a:ext cx="4302125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1204" name="Rectangle 1028">
            <a:extLst>
              <a:ext uri="{FF2B5EF4-FFF2-40B4-BE49-F238E27FC236}">
                <a16:creationId xmlns:a16="http://schemas.microsoft.com/office/drawing/2014/main" id="{E1C5BC8E-5FE0-C9D6-E9D8-2C2A94F7E43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7950"/>
            <a:ext cx="4302125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1205" name="Rectangle 1029">
            <a:extLst>
              <a:ext uri="{FF2B5EF4-FFF2-40B4-BE49-F238E27FC236}">
                <a16:creationId xmlns:a16="http://schemas.microsoft.com/office/drawing/2014/main" id="{C21129C9-A4AF-AEFE-C5CC-705B49A378F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4513" y="6457950"/>
            <a:ext cx="4302125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D5C3D45-EE88-4D5E-BDBF-8065B9D2C4F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107E4A42-296C-2075-B8D5-881EBB4AC1C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E474F9C-93BA-34F7-9666-10307980543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F36DFE9-FB72-4DD5-925A-1127B05C737C}" type="datetimeFigureOut">
              <a:rPr lang="it-IT"/>
              <a:pPr>
                <a:defRPr/>
              </a:pPr>
              <a:t>08/09/2025</a:t>
            </a:fld>
            <a:endParaRPr lang="it-IT"/>
          </a:p>
        </p:txBody>
      </p:sp>
      <p:sp>
        <p:nvSpPr>
          <p:cNvPr id="4" name="Segnaposto immagine diapositiva 3">
            <a:extLst>
              <a:ext uri="{FF2B5EF4-FFF2-40B4-BE49-F238E27FC236}">
                <a16:creationId xmlns:a16="http://schemas.microsoft.com/office/drawing/2014/main" id="{E8A29C61-37C1-DF74-8EB4-1EF13C71C36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433763" y="849313"/>
            <a:ext cx="30591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>
            <a:extLst>
              <a:ext uri="{FF2B5EF4-FFF2-40B4-BE49-F238E27FC236}">
                <a16:creationId xmlns:a16="http://schemas.microsoft.com/office/drawing/2014/main" id="{DA6631F2-A216-DCF8-97E9-D9F18E03AD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2262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9B9CBD6-9222-E048-367A-F4F54031F52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DD132E7-B9A9-845F-C91C-24DBAB9025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7459E27-C8FC-4111-A150-D3521C4BAB9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egnaposto immagine diapositiva 1">
            <a:extLst>
              <a:ext uri="{FF2B5EF4-FFF2-40B4-BE49-F238E27FC236}">
                <a16:creationId xmlns:a16="http://schemas.microsoft.com/office/drawing/2014/main" id="{359496A8-7521-E6F6-F0E4-5D14A2F0A94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Segnaposto note 2">
            <a:extLst>
              <a:ext uri="{FF2B5EF4-FFF2-40B4-BE49-F238E27FC236}">
                <a16:creationId xmlns:a16="http://schemas.microsoft.com/office/drawing/2014/main" id="{D9718F98-695A-0BC8-9EB6-3571C7969F5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35844" name="Segnaposto numero diapositiva 3">
            <a:extLst>
              <a:ext uri="{FF2B5EF4-FFF2-40B4-BE49-F238E27FC236}">
                <a16:creationId xmlns:a16="http://schemas.microsoft.com/office/drawing/2014/main" id="{350404FA-9DFB-DC28-2D10-D829FD908D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39ADBCD-71F6-4E8D-B52C-FE869B6839FF}" type="slidenum">
              <a:rPr lang="it-IT" altLang="it-IT" sz="1200"/>
              <a:pPr/>
              <a:t>1</a:t>
            </a:fld>
            <a:endParaRPr lang="it-IT" altLang="it-IT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egnaposto immagine diapositiva 1">
            <a:extLst>
              <a:ext uri="{FF2B5EF4-FFF2-40B4-BE49-F238E27FC236}">
                <a16:creationId xmlns:a16="http://schemas.microsoft.com/office/drawing/2014/main" id="{359496A8-7521-E6F6-F0E4-5D14A2F0A94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Segnaposto note 2">
            <a:extLst>
              <a:ext uri="{FF2B5EF4-FFF2-40B4-BE49-F238E27FC236}">
                <a16:creationId xmlns:a16="http://schemas.microsoft.com/office/drawing/2014/main" id="{D9718F98-695A-0BC8-9EB6-3571C7969F5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35844" name="Segnaposto numero diapositiva 3">
            <a:extLst>
              <a:ext uri="{FF2B5EF4-FFF2-40B4-BE49-F238E27FC236}">
                <a16:creationId xmlns:a16="http://schemas.microsoft.com/office/drawing/2014/main" id="{350404FA-9DFB-DC28-2D10-D829FD908D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39ADBCD-71F6-4E8D-B52C-FE869B6839FF}" type="slidenum">
              <a:rPr lang="it-IT" altLang="it-IT" sz="1200"/>
              <a:pPr/>
              <a:t>17</a:t>
            </a:fld>
            <a:endParaRPr lang="it-IT" altLang="it-IT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/>
              <a:t>Questa è una delle misure statistiche più usate e facili da capire.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A900C5-B009-49CD-9E7B-36AD5A8EE201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8143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6964" indent="0" algn="ctr">
              <a:buNone/>
              <a:defRPr/>
            </a:lvl2pPr>
            <a:lvl3pPr marL="913930" indent="0" algn="ctr">
              <a:buNone/>
              <a:defRPr/>
            </a:lvl3pPr>
            <a:lvl4pPr marL="1370900" indent="0" algn="ctr">
              <a:buNone/>
              <a:defRPr/>
            </a:lvl4pPr>
            <a:lvl5pPr marL="1827865" indent="0" algn="ctr">
              <a:buNone/>
              <a:defRPr/>
            </a:lvl5pPr>
            <a:lvl6pPr marL="2284830" indent="0" algn="ctr">
              <a:buNone/>
              <a:defRPr/>
            </a:lvl6pPr>
            <a:lvl7pPr marL="2741799" indent="0" algn="ctr">
              <a:buNone/>
              <a:defRPr/>
            </a:lvl7pPr>
            <a:lvl8pPr marL="3198760" indent="0" algn="ctr">
              <a:buNone/>
              <a:defRPr/>
            </a:lvl8pPr>
            <a:lvl9pPr marL="365573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B41516-DC74-B4C5-EF46-F04D4CAE33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44D68D-79A4-4FD8-4710-325FBBB4AD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A8264C-50FB-DFB9-D494-270E54AA53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D260369D-53F3-414B-8EB3-7961142DC06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10356137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969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34"/>
            </a:lvl1pPr>
            <a:lvl2pPr marL="456964" indent="0">
              <a:buNone/>
              <a:defRPr sz="2812"/>
            </a:lvl2pPr>
            <a:lvl3pPr marL="913930" indent="0">
              <a:buNone/>
              <a:defRPr sz="2391"/>
            </a:lvl3pPr>
            <a:lvl4pPr marL="1370900" indent="0">
              <a:buNone/>
              <a:defRPr sz="1969"/>
            </a:lvl4pPr>
            <a:lvl5pPr marL="1827865" indent="0">
              <a:buNone/>
              <a:defRPr sz="1969"/>
            </a:lvl5pPr>
            <a:lvl6pPr marL="2284830" indent="0">
              <a:buNone/>
              <a:defRPr sz="1969"/>
            </a:lvl6pPr>
            <a:lvl7pPr marL="2741799" indent="0">
              <a:buNone/>
              <a:defRPr sz="1969"/>
            </a:lvl7pPr>
            <a:lvl8pPr marL="3198760" indent="0">
              <a:buNone/>
              <a:defRPr sz="1969"/>
            </a:lvl8pPr>
            <a:lvl9pPr marL="3655730" indent="0">
              <a:buNone/>
              <a:defRPr sz="1969"/>
            </a:lvl9pPr>
          </a:lstStyle>
          <a:p>
            <a:pPr lvl="0"/>
            <a:r>
              <a:rPr lang="it-IT" noProof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6"/>
            </a:lvl1pPr>
            <a:lvl2pPr marL="456964" indent="0">
              <a:buNone/>
              <a:defRPr sz="1195"/>
            </a:lvl2pPr>
            <a:lvl3pPr marL="913930" indent="0">
              <a:buNone/>
              <a:defRPr sz="984"/>
            </a:lvl3pPr>
            <a:lvl4pPr marL="1370900" indent="0">
              <a:buNone/>
              <a:defRPr sz="914"/>
            </a:lvl4pPr>
            <a:lvl5pPr marL="1827865" indent="0">
              <a:buNone/>
              <a:defRPr sz="914"/>
            </a:lvl5pPr>
            <a:lvl6pPr marL="2284830" indent="0">
              <a:buNone/>
              <a:defRPr sz="914"/>
            </a:lvl6pPr>
            <a:lvl7pPr marL="2741799" indent="0">
              <a:buNone/>
              <a:defRPr sz="914"/>
            </a:lvl7pPr>
            <a:lvl8pPr marL="3198760" indent="0">
              <a:buNone/>
              <a:defRPr sz="914"/>
            </a:lvl8pPr>
            <a:lvl9pPr marL="3655730" indent="0">
              <a:buNone/>
              <a:defRPr sz="914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8B023B-97FE-9924-8BD9-BCC15CBEB8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45C334-9F8B-D552-0EB6-0A3AE49B33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7987A1-312A-7DC4-A20E-0D4121FBA4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83521BB2-1A07-4579-95FA-C978E443D27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312926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2E5BA8-A53E-2795-9856-5A15E77729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609B4A-B99C-A3FA-CE00-DCFF282FFA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DAD92B8-D63D-DB43-377E-8C2ECCFEAB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6727AF46-68F1-47F2-ABA5-ADEF73BCF04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375247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4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4CA32B2-FE9E-5BD8-FA09-04F306E13E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F78A30B-9818-9C97-E892-E7EB457981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B383B2-F116-F7A7-580B-F012A3AC3E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EB5FC491-294A-4212-B951-C91834C1487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47555128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274648"/>
            <a:ext cx="8229600" cy="585152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481E5B4-C7B4-2907-F7E7-D5FF2C8A2D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80AADF5-CF68-07A9-718A-EB21615E3E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F852172-6490-9889-ED90-157EB068DD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5576E099-8AB7-4C48-997E-B94C8ECD188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30348388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011" indent="0" algn="ctr">
              <a:buNone/>
              <a:defRPr/>
            </a:lvl2pPr>
            <a:lvl3pPr marL="914024" indent="0" algn="ctr">
              <a:buNone/>
              <a:defRPr/>
            </a:lvl3pPr>
            <a:lvl4pPr marL="1371040" indent="0" algn="ctr">
              <a:buNone/>
              <a:defRPr/>
            </a:lvl4pPr>
            <a:lvl5pPr marL="1828052" indent="0" algn="ctr">
              <a:buNone/>
              <a:defRPr/>
            </a:lvl5pPr>
            <a:lvl6pPr marL="2285064" indent="0" algn="ctr">
              <a:buNone/>
              <a:defRPr/>
            </a:lvl6pPr>
            <a:lvl7pPr marL="2742079" indent="0" algn="ctr">
              <a:buNone/>
              <a:defRPr/>
            </a:lvl7pPr>
            <a:lvl8pPr marL="3199088" indent="0" algn="ctr">
              <a:buNone/>
              <a:defRPr/>
            </a:lvl8pPr>
            <a:lvl9pPr marL="3656104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3B8B800-62D4-20C2-615C-B402FEB98F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fld id="{354D5ED5-661C-4FF0-8F0D-EA73764072FC}" type="datetime1">
              <a:rPr lang="it-IT"/>
              <a:pPr>
                <a:defRPr/>
              </a:pPr>
              <a:t>08/09/2025</a:t>
            </a:fld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7A56EF-DF4B-9823-CA5C-B4377D83E2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5FEBDF1-235F-AC70-E816-620A6C1F4D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B31DB6A0-E36E-4FB8-9234-204DC8D8C0C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91430396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DD2D4CB-9EB4-F0C3-8148-FFB44ED475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fld id="{C45202F8-8758-48F1-9F9C-16B6E69F1CB7}" type="datetime1">
              <a:rPr lang="it-IT"/>
              <a:pPr>
                <a:defRPr/>
              </a:pPr>
              <a:t>08/09/2025</a:t>
            </a:fld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5E32FE-6F7E-386B-C2FE-7160584BD6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C64278D-3A95-1340-BEB1-F154937A80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C8F6E323-54C8-4A88-81DF-2B80C1A0356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9230969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8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21"/>
            <a:ext cx="7772400" cy="1500187"/>
          </a:xfrm>
        </p:spPr>
        <p:txBody>
          <a:bodyPr anchor="b"/>
          <a:lstStyle>
            <a:lvl1pPr marL="0" indent="0">
              <a:buNone/>
              <a:defRPr sz="1969"/>
            </a:lvl1pPr>
            <a:lvl2pPr marL="457011" indent="0">
              <a:buNone/>
              <a:defRPr sz="1828"/>
            </a:lvl2pPr>
            <a:lvl3pPr marL="914024" indent="0">
              <a:buNone/>
              <a:defRPr sz="1617"/>
            </a:lvl3pPr>
            <a:lvl4pPr marL="1371040" indent="0">
              <a:buNone/>
              <a:defRPr sz="1406"/>
            </a:lvl4pPr>
            <a:lvl5pPr marL="1828052" indent="0">
              <a:buNone/>
              <a:defRPr sz="1406"/>
            </a:lvl5pPr>
            <a:lvl6pPr marL="2285064" indent="0">
              <a:buNone/>
              <a:defRPr sz="1406"/>
            </a:lvl6pPr>
            <a:lvl7pPr marL="2742079" indent="0">
              <a:buNone/>
              <a:defRPr sz="1406"/>
            </a:lvl7pPr>
            <a:lvl8pPr marL="3199088" indent="0">
              <a:buNone/>
              <a:defRPr sz="1406"/>
            </a:lvl8pPr>
            <a:lvl9pPr marL="3656104" indent="0">
              <a:buNone/>
              <a:defRPr sz="1406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2B9CB6A-5ACF-0AB4-AB44-97EC94F175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fld id="{A011A6B2-8442-4E44-ACC7-3A89D6818D0E}" type="datetime1">
              <a:rPr lang="it-IT"/>
              <a:pPr>
                <a:defRPr/>
              </a:pPr>
              <a:t>08/09/2025</a:t>
            </a:fld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7E361B6-EF4D-343B-2BCC-6F9FA69F45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3B0D453-E18C-C22E-E0F8-56FDB9A1E8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D90147AD-E047-464F-A480-99E9742F8B7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69835242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8"/>
            <a:ext cx="4038600" cy="4525963"/>
          </a:xfrm>
        </p:spPr>
        <p:txBody>
          <a:bodyPr/>
          <a:lstStyle>
            <a:lvl1pPr>
              <a:defRPr sz="2812"/>
            </a:lvl1pPr>
            <a:lvl2pPr>
              <a:defRPr sz="2391"/>
            </a:lvl2pPr>
            <a:lvl3pPr>
              <a:defRPr sz="1969"/>
            </a:lvl3pPr>
            <a:lvl4pPr>
              <a:defRPr sz="1828"/>
            </a:lvl4pPr>
            <a:lvl5pPr>
              <a:defRPr sz="1828"/>
            </a:lvl5pPr>
            <a:lvl6pPr>
              <a:defRPr sz="1828"/>
            </a:lvl6pPr>
            <a:lvl7pPr>
              <a:defRPr sz="1828"/>
            </a:lvl7pPr>
            <a:lvl8pPr>
              <a:defRPr sz="1828"/>
            </a:lvl8pPr>
            <a:lvl9pPr>
              <a:defRPr sz="1828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8"/>
            <a:ext cx="4038600" cy="4525963"/>
          </a:xfrm>
        </p:spPr>
        <p:txBody>
          <a:bodyPr/>
          <a:lstStyle>
            <a:lvl1pPr>
              <a:defRPr sz="2812"/>
            </a:lvl1pPr>
            <a:lvl2pPr>
              <a:defRPr sz="2391"/>
            </a:lvl2pPr>
            <a:lvl3pPr>
              <a:defRPr sz="1969"/>
            </a:lvl3pPr>
            <a:lvl4pPr>
              <a:defRPr sz="1828"/>
            </a:lvl4pPr>
            <a:lvl5pPr>
              <a:defRPr sz="1828"/>
            </a:lvl5pPr>
            <a:lvl6pPr>
              <a:defRPr sz="1828"/>
            </a:lvl6pPr>
            <a:lvl7pPr>
              <a:defRPr sz="1828"/>
            </a:lvl7pPr>
            <a:lvl8pPr>
              <a:defRPr sz="1828"/>
            </a:lvl8pPr>
            <a:lvl9pPr>
              <a:defRPr sz="1828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78E584-4F72-C25C-4866-DE7A42E47A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fld id="{0AC1FB4D-7E1D-47E5-9A40-AD5A12643108}" type="datetime1">
              <a:rPr lang="it-IT"/>
              <a:pPr>
                <a:defRPr/>
              </a:pPr>
              <a:t>08/09/2025</a:t>
            </a:fld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A2B24E-6222-DD97-7B2F-D31E4D76F3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9031E9-DFEF-B1AC-04B4-00C6021876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1ABD2D32-A37B-4E1E-A5C7-E4C9169E850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81454651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391" b="1"/>
            </a:lvl1pPr>
            <a:lvl2pPr marL="457011" indent="0">
              <a:buNone/>
              <a:defRPr sz="1969" b="1"/>
            </a:lvl2pPr>
            <a:lvl3pPr marL="914024" indent="0">
              <a:buNone/>
              <a:defRPr sz="1828" b="1"/>
            </a:lvl3pPr>
            <a:lvl4pPr marL="1371040" indent="0">
              <a:buNone/>
              <a:defRPr sz="1617" b="1"/>
            </a:lvl4pPr>
            <a:lvl5pPr marL="1828052" indent="0">
              <a:buNone/>
              <a:defRPr sz="1617" b="1"/>
            </a:lvl5pPr>
            <a:lvl6pPr marL="2285064" indent="0">
              <a:buNone/>
              <a:defRPr sz="1617" b="1"/>
            </a:lvl6pPr>
            <a:lvl7pPr marL="2742079" indent="0">
              <a:buNone/>
              <a:defRPr sz="1617" b="1"/>
            </a:lvl7pPr>
            <a:lvl8pPr marL="3199088" indent="0">
              <a:buNone/>
              <a:defRPr sz="1617" b="1"/>
            </a:lvl8pPr>
            <a:lvl9pPr marL="3656104" indent="0">
              <a:buNone/>
              <a:defRPr sz="1617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391"/>
            </a:lvl1pPr>
            <a:lvl2pPr>
              <a:defRPr sz="1969"/>
            </a:lvl2pPr>
            <a:lvl3pPr>
              <a:defRPr sz="1828"/>
            </a:lvl3pPr>
            <a:lvl4pPr>
              <a:defRPr sz="1617"/>
            </a:lvl4pPr>
            <a:lvl5pPr>
              <a:defRPr sz="1617"/>
            </a:lvl5pPr>
            <a:lvl6pPr>
              <a:defRPr sz="1617"/>
            </a:lvl6pPr>
            <a:lvl7pPr>
              <a:defRPr sz="1617"/>
            </a:lvl7pPr>
            <a:lvl8pPr>
              <a:defRPr sz="1617"/>
            </a:lvl8pPr>
            <a:lvl9pPr>
              <a:defRPr sz="1617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391" b="1"/>
            </a:lvl1pPr>
            <a:lvl2pPr marL="457011" indent="0">
              <a:buNone/>
              <a:defRPr sz="1969" b="1"/>
            </a:lvl2pPr>
            <a:lvl3pPr marL="914024" indent="0">
              <a:buNone/>
              <a:defRPr sz="1828" b="1"/>
            </a:lvl3pPr>
            <a:lvl4pPr marL="1371040" indent="0">
              <a:buNone/>
              <a:defRPr sz="1617" b="1"/>
            </a:lvl4pPr>
            <a:lvl5pPr marL="1828052" indent="0">
              <a:buNone/>
              <a:defRPr sz="1617" b="1"/>
            </a:lvl5pPr>
            <a:lvl6pPr marL="2285064" indent="0">
              <a:buNone/>
              <a:defRPr sz="1617" b="1"/>
            </a:lvl6pPr>
            <a:lvl7pPr marL="2742079" indent="0">
              <a:buNone/>
              <a:defRPr sz="1617" b="1"/>
            </a:lvl7pPr>
            <a:lvl8pPr marL="3199088" indent="0">
              <a:buNone/>
              <a:defRPr sz="1617" b="1"/>
            </a:lvl8pPr>
            <a:lvl9pPr marL="3656104" indent="0">
              <a:buNone/>
              <a:defRPr sz="1617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391"/>
            </a:lvl1pPr>
            <a:lvl2pPr>
              <a:defRPr sz="1969"/>
            </a:lvl2pPr>
            <a:lvl3pPr>
              <a:defRPr sz="1828"/>
            </a:lvl3pPr>
            <a:lvl4pPr>
              <a:defRPr sz="1617"/>
            </a:lvl4pPr>
            <a:lvl5pPr>
              <a:defRPr sz="1617"/>
            </a:lvl5pPr>
            <a:lvl6pPr>
              <a:defRPr sz="1617"/>
            </a:lvl6pPr>
            <a:lvl7pPr>
              <a:defRPr sz="1617"/>
            </a:lvl7pPr>
            <a:lvl8pPr>
              <a:defRPr sz="1617"/>
            </a:lvl8pPr>
            <a:lvl9pPr>
              <a:defRPr sz="1617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D551C5D-429D-A33A-11DB-8E9C6F7E4B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fld id="{18CC91B3-7C93-4B3C-89A4-60A5DBB0A623}" type="datetime1">
              <a:rPr lang="it-IT"/>
              <a:pPr>
                <a:defRPr/>
              </a:pPr>
              <a:t>08/09/2025</a:t>
            </a:fld>
            <a:endParaRPr lang="it-IT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A89F93D-179F-065B-9007-9A90BB7D59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5D75574-3B11-2EB0-68EC-EDBF59C66F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F17FA70C-B93E-4193-B81B-2D0BD59ADC8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88856171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3902848-9D7D-5296-69DA-5817582D3B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fld id="{9C446410-07BE-44AF-9D98-A5CB86657ADE}" type="datetime1">
              <a:rPr lang="it-IT"/>
              <a:pPr>
                <a:defRPr/>
              </a:pPr>
              <a:t>08/09/2025</a:t>
            </a:fld>
            <a:endParaRPr lang="it-IT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2BA9C66-6EE6-B9F1-15EC-80918C5660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9390D9E-A3FF-714E-E8A5-C63B3534F0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F3A807E2-82BE-4E87-A73B-5E0E61E104D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0241328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D2643F-1FED-5BA1-514D-D6AE6E327F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A013A31-BF47-B8C0-D2E3-C04B8B9265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70AF13-3E17-913D-9E7E-4D52B8728B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91C3890E-89B9-4DA7-B81F-2EAD807CD75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829545097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DF562CD-686B-BCEC-A7ED-BAEDEA2458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fld id="{E97400EB-BE70-4DBC-86E5-60FD1FCCF7C3}" type="datetime1">
              <a:rPr lang="it-IT"/>
              <a:pPr>
                <a:defRPr/>
              </a:pPr>
              <a:t>08/09/2025</a:t>
            </a:fld>
            <a:endParaRPr lang="it-IT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D028C68-6FCE-F3EF-2F84-4474C86320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E53F598-9229-1425-4CC9-BB7D0153A3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8211210D-F04F-4313-8685-D601097F0D9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12586278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969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3234"/>
            </a:lvl1pPr>
            <a:lvl2pPr>
              <a:defRPr sz="2812"/>
            </a:lvl2pPr>
            <a:lvl3pPr>
              <a:defRPr sz="2391"/>
            </a:lvl3pPr>
            <a:lvl4pPr>
              <a:defRPr sz="1969"/>
            </a:lvl4pPr>
            <a:lvl5pPr>
              <a:defRPr sz="1969"/>
            </a:lvl5pPr>
            <a:lvl6pPr>
              <a:defRPr sz="1969"/>
            </a:lvl6pPr>
            <a:lvl7pPr>
              <a:defRPr sz="1969"/>
            </a:lvl7pPr>
            <a:lvl8pPr>
              <a:defRPr sz="1969"/>
            </a:lvl8pPr>
            <a:lvl9pPr>
              <a:defRPr sz="1969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6"/>
            </a:lvl1pPr>
            <a:lvl2pPr marL="457011" indent="0">
              <a:buNone/>
              <a:defRPr sz="1195"/>
            </a:lvl2pPr>
            <a:lvl3pPr marL="914024" indent="0">
              <a:buNone/>
              <a:defRPr sz="984"/>
            </a:lvl3pPr>
            <a:lvl4pPr marL="1371040" indent="0">
              <a:buNone/>
              <a:defRPr sz="914"/>
            </a:lvl4pPr>
            <a:lvl5pPr marL="1828052" indent="0">
              <a:buNone/>
              <a:defRPr sz="914"/>
            </a:lvl5pPr>
            <a:lvl6pPr marL="2285064" indent="0">
              <a:buNone/>
              <a:defRPr sz="914"/>
            </a:lvl6pPr>
            <a:lvl7pPr marL="2742079" indent="0">
              <a:buNone/>
              <a:defRPr sz="914"/>
            </a:lvl7pPr>
            <a:lvl8pPr marL="3199088" indent="0">
              <a:buNone/>
              <a:defRPr sz="914"/>
            </a:lvl8pPr>
            <a:lvl9pPr marL="3656104" indent="0">
              <a:buNone/>
              <a:defRPr sz="914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A356A3-B496-B957-4157-21D283BB26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fld id="{968EFD72-134F-4BF7-84DB-A358987F0E17}" type="datetime1">
              <a:rPr lang="it-IT"/>
              <a:pPr>
                <a:defRPr/>
              </a:pPr>
              <a:t>08/09/2025</a:t>
            </a:fld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3E994D-5F51-207B-3855-6C552ED4D1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4B7024-ACFB-C9DA-AC02-E280F2440B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B7985CC1-2D2B-455A-B714-983D898A942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58698632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969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34"/>
            </a:lvl1pPr>
            <a:lvl2pPr marL="457011" indent="0">
              <a:buNone/>
              <a:defRPr sz="2812"/>
            </a:lvl2pPr>
            <a:lvl3pPr marL="914024" indent="0">
              <a:buNone/>
              <a:defRPr sz="2391"/>
            </a:lvl3pPr>
            <a:lvl4pPr marL="1371040" indent="0">
              <a:buNone/>
              <a:defRPr sz="1969"/>
            </a:lvl4pPr>
            <a:lvl5pPr marL="1828052" indent="0">
              <a:buNone/>
              <a:defRPr sz="1969"/>
            </a:lvl5pPr>
            <a:lvl6pPr marL="2285064" indent="0">
              <a:buNone/>
              <a:defRPr sz="1969"/>
            </a:lvl6pPr>
            <a:lvl7pPr marL="2742079" indent="0">
              <a:buNone/>
              <a:defRPr sz="1969"/>
            </a:lvl7pPr>
            <a:lvl8pPr marL="3199088" indent="0">
              <a:buNone/>
              <a:defRPr sz="1969"/>
            </a:lvl8pPr>
            <a:lvl9pPr marL="3656104" indent="0">
              <a:buNone/>
              <a:defRPr sz="1969"/>
            </a:lvl9pPr>
          </a:lstStyle>
          <a:p>
            <a:pPr lvl="0"/>
            <a:r>
              <a:rPr lang="it-IT" noProof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6"/>
            </a:lvl1pPr>
            <a:lvl2pPr marL="457011" indent="0">
              <a:buNone/>
              <a:defRPr sz="1195"/>
            </a:lvl2pPr>
            <a:lvl3pPr marL="914024" indent="0">
              <a:buNone/>
              <a:defRPr sz="984"/>
            </a:lvl3pPr>
            <a:lvl4pPr marL="1371040" indent="0">
              <a:buNone/>
              <a:defRPr sz="914"/>
            </a:lvl4pPr>
            <a:lvl5pPr marL="1828052" indent="0">
              <a:buNone/>
              <a:defRPr sz="914"/>
            </a:lvl5pPr>
            <a:lvl6pPr marL="2285064" indent="0">
              <a:buNone/>
              <a:defRPr sz="914"/>
            </a:lvl6pPr>
            <a:lvl7pPr marL="2742079" indent="0">
              <a:buNone/>
              <a:defRPr sz="914"/>
            </a:lvl7pPr>
            <a:lvl8pPr marL="3199088" indent="0">
              <a:buNone/>
              <a:defRPr sz="914"/>
            </a:lvl8pPr>
            <a:lvl9pPr marL="3656104" indent="0">
              <a:buNone/>
              <a:defRPr sz="914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EE453B-424C-388B-337C-A0C2807600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fld id="{044B00FC-EEE0-4667-9B73-99C347C56C3C}" type="datetime1">
              <a:rPr lang="it-IT"/>
              <a:pPr>
                <a:defRPr/>
              </a:pPr>
              <a:t>08/09/2025</a:t>
            </a:fld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BBF96D-1C4C-2DEA-BAA9-5EF0C62E19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A08118-0083-EC65-D91B-45377AE043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A679B9D3-BE58-4F7D-B4F2-A1AA60710B0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22608686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33A475F-F9C6-6CFF-31B0-1E04F1AFEC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fld id="{CA17E24B-DF53-4C2A-BB3A-418CA46B28E9}" type="datetime1">
              <a:rPr lang="it-IT"/>
              <a:pPr>
                <a:defRPr/>
              </a:pPr>
              <a:t>08/09/2025</a:t>
            </a:fld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9125D47-B5BC-7090-5005-E7224CC71D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C67DCC-B825-9E0E-AFD6-E2F83D64F3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843EFA7C-531D-4D2A-AB7C-54A2DA894E5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09622883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46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6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F610CC-F114-DFF5-26A0-59002640A6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fld id="{5323F510-A53E-4E15-89CB-8B1B60A1E1F9}" type="datetime1">
              <a:rPr lang="it-IT"/>
              <a:pPr>
                <a:defRPr/>
              </a:pPr>
              <a:t>08/09/2025</a:t>
            </a:fld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2646012-152B-AE32-F26A-C070A77C54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14C3E31-4719-2565-2C83-50CA22099E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39ACC352-3624-4D51-89B3-B02EF5E290D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22466307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274646"/>
            <a:ext cx="8229600" cy="585152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1EA2085-508E-3635-25CE-C2DAB6F0E5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fld id="{52281337-8073-478B-A75C-17D899B24F2E}" type="datetime1">
              <a:rPr lang="it-IT"/>
              <a:pPr>
                <a:defRPr/>
              </a:pPr>
              <a:t>08/09/2025</a:t>
            </a:fld>
            <a:endParaRPr lang="it-IT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E4EEB0C-B58F-7E45-40B5-72DA80047E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5507BC4-B0CE-3FBD-E9DD-ABAEC6A9B2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732F5EC5-E395-4DD7-8B9B-3537CCC0F02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56970551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80494623-5BF8-A19D-0FF2-6E49C8436642}"/>
              </a:ext>
            </a:extLst>
          </p:cNvPr>
          <p:cNvSpPr/>
          <p:nvPr/>
        </p:nvSpPr>
        <p:spPr>
          <a:xfrm>
            <a:off x="0" y="0"/>
            <a:ext cx="9144000" cy="812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t-IT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945D1BFC-5108-0983-C634-9A7ED6CBE009}"/>
              </a:ext>
            </a:extLst>
          </p:cNvPr>
          <p:cNvSpPr/>
          <p:nvPr/>
        </p:nvSpPr>
        <p:spPr>
          <a:xfrm>
            <a:off x="0" y="6604000"/>
            <a:ext cx="9144000" cy="25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81050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6C3CB5-C07A-F4C1-1A49-E7E7B6433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B9EEB9-CEB4-3260-F26A-236865090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205E01-4816-F325-999C-0B6BAB7AB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6F6D2-EFB7-4549-8418-FBF58E79477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665754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B8484-6704-4115-3BE9-9E1D3D5C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329FB2-871F-BB9C-EFE3-237F51E92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A25B2-0502-39B3-238F-F6A7B2A80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43859-EE6F-4BDB-B23A-3CEDDE178AB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290164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343D2C6-4F0E-DC4E-20CE-2ED814AC7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83E4CB-B0BD-03B6-585A-02B77A3D6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24E3D8D-5757-B606-54B0-8731A68CC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DF2AE-AC1F-43A7-85F0-B6A5CA034B2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57120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10"/>
            <a:ext cx="7772400" cy="1362075"/>
          </a:xfrm>
        </p:spPr>
        <p:txBody>
          <a:bodyPr anchor="t"/>
          <a:lstStyle>
            <a:lvl1pPr algn="l">
              <a:defRPr sz="4008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23"/>
            <a:ext cx="7772400" cy="1500187"/>
          </a:xfrm>
        </p:spPr>
        <p:txBody>
          <a:bodyPr anchor="b"/>
          <a:lstStyle>
            <a:lvl1pPr marL="0" indent="0">
              <a:buNone/>
              <a:defRPr sz="1969"/>
            </a:lvl1pPr>
            <a:lvl2pPr marL="456964" indent="0">
              <a:buNone/>
              <a:defRPr sz="1828"/>
            </a:lvl2pPr>
            <a:lvl3pPr marL="913930" indent="0">
              <a:buNone/>
              <a:defRPr sz="1617"/>
            </a:lvl3pPr>
            <a:lvl4pPr marL="1370900" indent="0">
              <a:buNone/>
              <a:defRPr sz="1406"/>
            </a:lvl4pPr>
            <a:lvl5pPr marL="1827865" indent="0">
              <a:buNone/>
              <a:defRPr sz="1406"/>
            </a:lvl5pPr>
            <a:lvl6pPr marL="2284830" indent="0">
              <a:buNone/>
              <a:defRPr sz="1406"/>
            </a:lvl6pPr>
            <a:lvl7pPr marL="2741799" indent="0">
              <a:buNone/>
              <a:defRPr sz="1406"/>
            </a:lvl7pPr>
            <a:lvl8pPr marL="3198760" indent="0">
              <a:buNone/>
              <a:defRPr sz="1406"/>
            </a:lvl8pPr>
            <a:lvl9pPr marL="3655730" indent="0">
              <a:buNone/>
              <a:defRPr sz="1406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92DC4B-174C-1C43-3E82-BC248E8C4C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51ADE6-6E46-5A2D-B347-C5412DDDA3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D6E03D-F9A1-7C9F-3884-CB8C4FF2A1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99AFA0E9-6516-4B2A-AE01-CC151EC2DC4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17613849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E0889C2-3544-2201-E65A-B6E794329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77976F3-6FBF-CF0C-B7FE-1AA30A8B2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3340583-87A2-B2D5-4D8F-3AB623356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BDD1E-3472-4B2F-86E0-09A9B902B1E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743967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459C62D-6BC6-7FE7-ABA8-9CB2FBDB2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92F34C3-448C-300F-BDB5-DB4AC6C08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7F7820A-BBD7-B736-7405-71FBD17B2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1B45A-2448-4847-B862-4094FC57539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93884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4D1397F-37E1-F532-96CC-8A0C4A158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F64C0DA-73FB-9590-1AE4-3206FF434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ED6CE56-2143-568C-C57F-120FBC731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06DB3-0DCD-44C2-8A19-24BCD134B07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446200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B3E8D5B-DD81-1699-9C47-A2C91DF29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C06C519-31E5-2F63-D0CF-A3F2547AA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DEE9D12-1D34-FB05-8354-962D011C8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9A269-249C-4DEA-8C8E-DF98DFE7BA0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322887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8BCDF24-F550-F60B-15A5-11EB8C64C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5086611-71A7-C731-94BC-B7105767D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F9B0811-B148-C309-E5C8-393D5BFB4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80496-93EB-4059-84D8-DD1A69D8286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255348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C85C4-752E-96DE-EF51-A17337A13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76865-7BAD-B4E0-5552-E6EF50048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14BA1-85BD-6FC9-7524-9AD942EAD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3DD72-A9B3-4300-88BA-5441699877F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290833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A060F-64C8-2E6F-9A9A-D4B32520B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4941A-77CB-E8B1-1A6E-695EA3845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874E03-F801-C8C3-9F55-D47E015A6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8D8FF-AAC4-4BF1-9DBB-32D007DB196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591742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52FC3-6145-94FF-0819-1285A241A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40093-861C-4513-9445-C4F8B77CB467}" type="datetimeFigureOut">
              <a:rPr lang="it-IT"/>
              <a:pPr>
                <a:defRPr/>
              </a:pPr>
              <a:t>08/09/2025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96A91-FDDF-8098-FAC5-B9A26B4F4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E7175-2C1A-DCF7-30EA-B6714129C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972801-BFC9-4517-B469-3F74BEB1EB3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471495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672759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10"/>
            <a:ext cx="4038600" cy="4525963"/>
          </a:xfrm>
        </p:spPr>
        <p:txBody>
          <a:bodyPr/>
          <a:lstStyle>
            <a:lvl1pPr>
              <a:defRPr sz="2812"/>
            </a:lvl1pPr>
            <a:lvl2pPr>
              <a:defRPr sz="2391"/>
            </a:lvl2pPr>
            <a:lvl3pPr>
              <a:defRPr sz="1969"/>
            </a:lvl3pPr>
            <a:lvl4pPr>
              <a:defRPr sz="1828"/>
            </a:lvl4pPr>
            <a:lvl5pPr>
              <a:defRPr sz="1828"/>
            </a:lvl5pPr>
            <a:lvl6pPr>
              <a:defRPr sz="1828"/>
            </a:lvl6pPr>
            <a:lvl7pPr>
              <a:defRPr sz="1828"/>
            </a:lvl7pPr>
            <a:lvl8pPr>
              <a:defRPr sz="1828"/>
            </a:lvl8pPr>
            <a:lvl9pPr>
              <a:defRPr sz="1828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10"/>
            <a:ext cx="4038600" cy="4525963"/>
          </a:xfrm>
        </p:spPr>
        <p:txBody>
          <a:bodyPr/>
          <a:lstStyle>
            <a:lvl1pPr>
              <a:defRPr sz="2812"/>
            </a:lvl1pPr>
            <a:lvl2pPr>
              <a:defRPr sz="2391"/>
            </a:lvl2pPr>
            <a:lvl3pPr>
              <a:defRPr sz="1969"/>
            </a:lvl3pPr>
            <a:lvl4pPr>
              <a:defRPr sz="1828"/>
            </a:lvl4pPr>
            <a:lvl5pPr>
              <a:defRPr sz="1828"/>
            </a:lvl5pPr>
            <a:lvl6pPr>
              <a:defRPr sz="1828"/>
            </a:lvl6pPr>
            <a:lvl7pPr>
              <a:defRPr sz="1828"/>
            </a:lvl7pPr>
            <a:lvl8pPr>
              <a:defRPr sz="1828"/>
            </a:lvl8pPr>
            <a:lvl9pPr>
              <a:defRPr sz="1828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7F8E91-4FC9-23EB-5E36-19F224A2F3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A3B38F-9BA3-C0A6-4FA4-F87BD25C5D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53EABD-46A2-D2DB-DBC8-0CA060C301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84EF2167-72B5-4A3A-B0E4-2B86A0A5902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7573925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391" b="1"/>
            </a:lvl1pPr>
            <a:lvl2pPr marL="456964" indent="0">
              <a:buNone/>
              <a:defRPr sz="1969" b="1"/>
            </a:lvl2pPr>
            <a:lvl3pPr marL="913930" indent="0">
              <a:buNone/>
              <a:defRPr sz="1828" b="1"/>
            </a:lvl3pPr>
            <a:lvl4pPr marL="1370900" indent="0">
              <a:buNone/>
              <a:defRPr sz="1617" b="1"/>
            </a:lvl4pPr>
            <a:lvl5pPr marL="1827865" indent="0">
              <a:buNone/>
              <a:defRPr sz="1617" b="1"/>
            </a:lvl5pPr>
            <a:lvl6pPr marL="2284830" indent="0">
              <a:buNone/>
              <a:defRPr sz="1617" b="1"/>
            </a:lvl6pPr>
            <a:lvl7pPr marL="2741799" indent="0">
              <a:buNone/>
              <a:defRPr sz="1617" b="1"/>
            </a:lvl7pPr>
            <a:lvl8pPr marL="3198760" indent="0">
              <a:buNone/>
              <a:defRPr sz="1617" b="1"/>
            </a:lvl8pPr>
            <a:lvl9pPr marL="3655730" indent="0">
              <a:buNone/>
              <a:defRPr sz="1617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391"/>
            </a:lvl1pPr>
            <a:lvl2pPr>
              <a:defRPr sz="1969"/>
            </a:lvl2pPr>
            <a:lvl3pPr>
              <a:defRPr sz="1828"/>
            </a:lvl3pPr>
            <a:lvl4pPr>
              <a:defRPr sz="1617"/>
            </a:lvl4pPr>
            <a:lvl5pPr>
              <a:defRPr sz="1617"/>
            </a:lvl5pPr>
            <a:lvl6pPr>
              <a:defRPr sz="1617"/>
            </a:lvl6pPr>
            <a:lvl7pPr>
              <a:defRPr sz="1617"/>
            </a:lvl7pPr>
            <a:lvl8pPr>
              <a:defRPr sz="1617"/>
            </a:lvl8pPr>
            <a:lvl9pPr>
              <a:defRPr sz="1617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391" b="1"/>
            </a:lvl1pPr>
            <a:lvl2pPr marL="456964" indent="0">
              <a:buNone/>
              <a:defRPr sz="1969" b="1"/>
            </a:lvl2pPr>
            <a:lvl3pPr marL="913930" indent="0">
              <a:buNone/>
              <a:defRPr sz="1828" b="1"/>
            </a:lvl3pPr>
            <a:lvl4pPr marL="1370900" indent="0">
              <a:buNone/>
              <a:defRPr sz="1617" b="1"/>
            </a:lvl4pPr>
            <a:lvl5pPr marL="1827865" indent="0">
              <a:buNone/>
              <a:defRPr sz="1617" b="1"/>
            </a:lvl5pPr>
            <a:lvl6pPr marL="2284830" indent="0">
              <a:buNone/>
              <a:defRPr sz="1617" b="1"/>
            </a:lvl6pPr>
            <a:lvl7pPr marL="2741799" indent="0">
              <a:buNone/>
              <a:defRPr sz="1617" b="1"/>
            </a:lvl7pPr>
            <a:lvl8pPr marL="3198760" indent="0">
              <a:buNone/>
              <a:defRPr sz="1617" b="1"/>
            </a:lvl8pPr>
            <a:lvl9pPr marL="3655730" indent="0">
              <a:buNone/>
              <a:defRPr sz="1617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391"/>
            </a:lvl1pPr>
            <a:lvl2pPr>
              <a:defRPr sz="1969"/>
            </a:lvl2pPr>
            <a:lvl3pPr>
              <a:defRPr sz="1828"/>
            </a:lvl3pPr>
            <a:lvl4pPr>
              <a:defRPr sz="1617"/>
            </a:lvl4pPr>
            <a:lvl5pPr>
              <a:defRPr sz="1617"/>
            </a:lvl5pPr>
            <a:lvl6pPr>
              <a:defRPr sz="1617"/>
            </a:lvl6pPr>
            <a:lvl7pPr>
              <a:defRPr sz="1617"/>
            </a:lvl7pPr>
            <a:lvl8pPr>
              <a:defRPr sz="1617"/>
            </a:lvl8pPr>
            <a:lvl9pPr>
              <a:defRPr sz="1617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2D96985-EB77-2D06-6E59-DEF32F4F02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6ACD4FF-552E-5BD4-40AE-3F8CAD035C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541B862-530C-9E01-5EB5-6935933F8A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90F9E4D3-E5ED-4BC5-B812-0835742FD7B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6278551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3BCAB57-B0EB-BCE0-B308-9E0DFE3684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678E270-789C-A124-AAFB-27281524F8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49C5D12-0E26-B39C-6CF2-BF9FD16A14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C0F2CC27-F430-46A5-8209-AC1E6EF9FE1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7061667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F267CD0-0A2A-8653-0F33-FE9F107548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939CC4A-E410-D435-ABA4-84249A80BC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F6035AC-A6F1-211F-7054-DE09627C0C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9F995CE7-8ADD-4FA6-84AA-37E353EB7A1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1311503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66963B7-F6B7-280E-76F9-45A2F5BA92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51E3C4B-1CC3-8895-5FAA-CF769AC725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533CAF-FBDC-47D6-84AF-4605E7BD93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062B004D-E374-4869-9A95-7228F7BB56B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1102407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969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60"/>
            <a:ext cx="5111750" cy="5853113"/>
          </a:xfrm>
        </p:spPr>
        <p:txBody>
          <a:bodyPr/>
          <a:lstStyle>
            <a:lvl1pPr>
              <a:defRPr sz="3234"/>
            </a:lvl1pPr>
            <a:lvl2pPr>
              <a:defRPr sz="2812"/>
            </a:lvl2pPr>
            <a:lvl3pPr>
              <a:defRPr sz="2391"/>
            </a:lvl3pPr>
            <a:lvl4pPr>
              <a:defRPr sz="1969"/>
            </a:lvl4pPr>
            <a:lvl5pPr>
              <a:defRPr sz="1969"/>
            </a:lvl5pPr>
            <a:lvl6pPr>
              <a:defRPr sz="1969"/>
            </a:lvl6pPr>
            <a:lvl7pPr>
              <a:defRPr sz="1969"/>
            </a:lvl7pPr>
            <a:lvl8pPr>
              <a:defRPr sz="1969"/>
            </a:lvl8pPr>
            <a:lvl9pPr>
              <a:defRPr sz="1969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6"/>
            </a:lvl1pPr>
            <a:lvl2pPr marL="456964" indent="0">
              <a:buNone/>
              <a:defRPr sz="1195"/>
            </a:lvl2pPr>
            <a:lvl3pPr marL="913930" indent="0">
              <a:buNone/>
              <a:defRPr sz="984"/>
            </a:lvl3pPr>
            <a:lvl4pPr marL="1370900" indent="0">
              <a:buNone/>
              <a:defRPr sz="914"/>
            </a:lvl4pPr>
            <a:lvl5pPr marL="1827865" indent="0">
              <a:buNone/>
              <a:defRPr sz="914"/>
            </a:lvl5pPr>
            <a:lvl6pPr marL="2284830" indent="0">
              <a:buNone/>
              <a:defRPr sz="914"/>
            </a:lvl6pPr>
            <a:lvl7pPr marL="2741799" indent="0">
              <a:buNone/>
              <a:defRPr sz="914"/>
            </a:lvl7pPr>
            <a:lvl8pPr marL="3198760" indent="0">
              <a:buNone/>
              <a:defRPr sz="914"/>
            </a:lvl8pPr>
            <a:lvl9pPr marL="3655730" indent="0">
              <a:buNone/>
              <a:defRPr sz="914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5BA6A5-A600-44C0-E13C-A2F486AE26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6E228C-2604-01E3-53CF-1A71E9CB59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hangingPunct="0"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A7C83A1-F05E-E163-0D83-DF49B4E3EC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hangingPunct="0">
              <a:defRPr smtClean="0"/>
            </a:lvl1pPr>
          </a:lstStyle>
          <a:p>
            <a:pPr>
              <a:defRPr/>
            </a:pPr>
            <a:fld id="{D60486EC-D1DE-47DC-9AD7-357ABDBB1F4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9648473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2AE44BC-60BD-FFA2-12BB-A82ABA8BFC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85" tIns="64993" rIns="129985" bIns="6499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DEDDED9-134B-020C-093A-DBA7830B0F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85" tIns="64993" rIns="129985" bIns="649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09CABAB-1D5F-F574-A44A-39DBA51D3C2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9985" tIns="64993" rIns="129985" bIns="6499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6">
                <a:latin typeface="Arial" pitchFamily="34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7AD98D7-A6F2-509D-C52B-2B954F8005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9985" tIns="64993" rIns="129985" bIns="64993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6">
                <a:latin typeface="Arial" pitchFamily="34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4A7D5CA-AA45-927E-262C-B7CA3BD5ECA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9985" tIns="64993" rIns="129985" bIns="6499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  <a:ea typeface="Helvetica Light"/>
                <a:cs typeface="Helvetica Light"/>
              </a:defRPr>
            </a:lvl1pPr>
          </a:lstStyle>
          <a:p>
            <a:pPr>
              <a:defRPr/>
            </a:pPr>
            <a:fld id="{F08E6A30-FA83-46A6-95F9-078C884B6BE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7" r:id="rId1"/>
    <p:sldLayoutId id="2147484258" r:id="rId2"/>
    <p:sldLayoutId id="2147484259" r:id="rId3"/>
    <p:sldLayoutId id="2147484260" r:id="rId4"/>
    <p:sldLayoutId id="2147484261" r:id="rId5"/>
    <p:sldLayoutId id="2147484262" r:id="rId6"/>
    <p:sldLayoutId id="2147484263" r:id="rId7"/>
    <p:sldLayoutId id="2147484264" r:id="rId8"/>
    <p:sldLayoutId id="2147484265" r:id="rId9"/>
    <p:sldLayoutId id="2147484266" r:id="rId10"/>
    <p:sldLayoutId id="2147484267" r:id="rId11"/>
    <p:sldLayoutId id="2147484268" r:id="rId12"/>
    <p:sldLayoutId id="2147484269" r:id="rId13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6964" algn="ctr" rtl="0" eaLnBrk="1" fontAlgn="base" hangingPunct="1">
        <a:spcBef>
          <a:spcPct val="0"/>
        </a:spcBef>
        <a:spcAft>
          <a:spcPct val="0"/>
        </a:spcAft>
        <a:defRPr sz="4430">
          <a:solidFill>
            <a:schemeClr val="tx2"/>
          </a:solidFill>
          <a:latin typeface="Arial" charset="0"/>
        </a:defRPr>
      </a:lvl6pPr>
      <a:lvl7pPr marL="913930" algn="ctr" rtl="0" eaLnBrk="1" fontAlgn="base" hangingPunct="1">
        <a:spcBef>
          <a:spcPct val="0"/>
        </a:spcBef>
        <a:spcAft>
          <a:spcPct val="0"/>
        </a:spcAft>
        <a:defRPr sz="4430">
          <a:solidFill>
            <a:schemeClr val="tx2"/>
          </a:solidFill>
          <a:latin typeface="Arial" charset="0"/>
        </a:defRPr>
      </a:lvl7pPr>
      <a:lvl8pPr marL="1370900" algn="ctr" rtl="0" eaLnBrk="1" fontAlgn="base" hangingPunct="1">
        <a:spcBef>
          <a:spcPct val="0"/>
        </a:spcBef>
        <a:spcAft>
          <a:spcPct val="0"/>
        </a:spcAft>
        <a:defRPr sz="4430">
          <a:solidFill>
            <a:schemeClr val="tx2"/>
          </a:solidFill>
          <a:latin typeface="Arial" charset="0"/>
        </a:defRPr>
      </a:lvl8pPr>
      <a:lvl9pPr marL="1827865" algn="ctr" rtl="0" eaLnBrk="1" fontAlgn="base" hangingPunct="1">
        <a:spcBef>
          <a:spcPct val="0"/>
        </a:spcBef>
        <a:spcAft>
          <a:spcPct val="0"/>
        </a:spcAft>
        <a:defRPr sz="443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</a:defRPr>
      </a:lvl3pPr>
      <a:lvl4pPr marL="1597025" indent="-227013" algn="l" rtl="0" eaLnBrk="0" fontAlgn="base" hangingPunct="0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3316" indent="-228481" algn="l" rtl="0" eaLnBrk="1" fontAlgn="base" hangingPunct="1">
        <a:spcBef>
          <a:spcPct val="20000"/>
        </a:spcBef>
        <a:spcAft>
          <a:spcPct val="0"/>
        </a:spcAft>
        <a:buChar char="»"/>
        <a:defRPr sz="1969">
          <a:solidFill>
            <a:schemeClr val="tx1"/>
          </a:solidFill>
          <a:latin typeface="+mn-lt"/>
        </a:defRPr>
      </a:lvl6pPr>
      <a:lvl7pPr marL="2970280" indent="-228481" algn="l" rtl="0" eaLnBrk="1" fontAlgn="base" hangingPunct="1">
        <a:spcBef>
          <a:spcPct val="20000"/>
        </a:spcBef>
        <a:spcAft>
          <a:spcPct val="0"/>
        </a:spcAft>
        <a:buChar char="»"/>
        <a:defRPr sz="1969">
          <a:solidFill>
            <a:schemeClr val="tx1"/>
          </a:solidFill>
          <a:latin typeface="+mn-lt"/>
        </a:defRPr>
      </a:lvl7pPr>
      <a:lvl8pPr marL="3427248" indent="-228481" algn="l" rtl="0" eaLnBrk="1" fontAlgn="base" hangingPunct="1">
        <a:spcBef>
          <a:spcPct val="20000"/>
        </a:spcBef>
        <a:spcAft>
          <a:spcPct val="0"/>
        </a:spcAft>
        <a:buChar char="»"/>
        <a:defRPr sz="1969">
          <a:solidFill>
            <a:schemeClr val="tx1"/>
          </a:solidFill>
          <a:latin typeface="+mn-lt"/>
        </a:defRPr>
      </a:lvl8pPr>
      <a:lvl9pPr marL="3884211" indent="-228481" algn="l" rtl="0" eaLnBrk="1" fontAlgn="base" hangingPunct="1">
        <a:spcBef>
          <a:spcPct val="20000"/>
        </a:spcBef>
        <a:spcAft>
          <a:spcPct val="0"/>
        </a:spcAft>
        <a:buChar char="»"/>
        <a:defRPr sz="1969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3930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1pPr>
      <a:lvl2pPr marL="456964" algn="l" defTabSz="913930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2pPr>
      <a:lvl3pPr marL="913930" algn="l" defTabSz="913930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3pPr>
      <a:lvl4pPr marL="1370900" algn="l" defTabSz="913930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4pPr>
      <a:lvl5pPr marL="1827865" algn="l" defTabSz="913930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5pPr>
      <a:lvl6pPr marL="2284830" algn="l" defTabSz="913930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6pPr>
      <a:lvl7pPr marL="2741799" algn="l" defTabSz="913930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7pPr>
      <a:lvl8pPr marL="3198760" algn="l" defTabSz="913930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8pPr>
      <a:lvl9pPr marL="3655730" algn="l" defTabSz="913930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E9D5EA0-E73E-C019-8F30-FAD3B3969E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99" tIns="65000" rIns="129999" bIns="65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55ED79E-E899-4167-B718-DAF7990F7D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9999" tIns="65000" rIns="129999" bIns="6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7DED15E-C546-A20D-2CFB-69179705C8E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9999" tIns="65000" rIns="129999" bIns="6500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6">
                <a:latin typeface="Arial" pitchFamily="34" charset="0"/>
              </a:defRPr>
            </a:lvl1pPr>
          </a:lstStyle>
          <a:p>
            <a:pPr>
              <a:defRPr/>
            </a:pPr>
            <a:fld id="{218B0FCB-F2FD-418C-8E2C-9F6A8F02ABC8}" type="datetime1">
              <a:rPr lang="it-IT"/>
              <a:pPr>
                <a:defRPr/>
              </a:pPr>
              <a:t>08/09/2025</a:t>
            </a:fld>
            <a:endParaRPr lang="it-IT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D4CFEFE-84DC-8983-C23C-21928ED768B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9999" tIns="65000" rIns="129999" bIns="6500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6">
                <a:latin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72EBAC5-4847-4599-56DC-FDEF3C8B817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9999" tIns="65000" rIns="129999" bIns="650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  <a:ea typeface="Helvetica Light"/>
                <a:cs typeface="Helvetica Light"/>
              </a:defRPr>
            </a:lvl1pPr>
          </a:lstStyle>
          <a:p>
            <a:pPr>
              <a:defRPr/>
            </a:pPr>
            <a:fld id="{68896309-340B-4E96-AF6E-1DB0738A821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0" r:id="rId1"/>
    <p:sldLayoutId id="2147484271" r:id="rId2"/>
    <p:sldLayoutId id="2147484272" r:id="rId3"/>
    <p:sldLayoutId id="2147484273" r:id="rId4"/>
    <p:sldLayoutId id="2147484274" r:id="rId5"/>
    <p:sldLayoutId id="2147484275" r:id="rId6"/>
    <p:sldLayoutId id="2147484276" r:id="rId7"/>
    <p:sldLayoutId id="2147484277" r:id="rId8"/>
    <p:sldLayoutId id="2147484278" r:id="rId9"/>
    <p:sldLayoutId id="2147484279" r:id="rId10"/>
    <p:sldLayoutId id="2147484280" r:id="rId11"/>
    <p:sldLayoutId id="2147484281" r:id="rId12"/>
  </p:sldLayoutIdLst>
  <p:transition>
    <p:fad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011" algn="ctr" rtl="0" eaLnBrk="1" fontAlgn="base" hangingPunct="1">
        <a:spcBef>
          <a:spcPct val="0"/>
        </a:spcBef>
        <a:spcAft>
          <a:spcPct val="0"/>
        </a:spcAft>
        <a:defRPr sz="4430">
          <a:solidFill>
            <a:schemeClr val="tx2"/>
          </a:solidFill>
          <a:latin typeface="Arial" charset="0"/>
        </a:defRPr>
      </a:lvl6pPr>
      <a:lvl7pPr marL="914024" algn="ctr" rtl="0" eaLnBrk="1" fontAlgn="base" hangingPunct="1">
        <a:spcBef>
          <a:spcPct val="0"/>
        </a:spcBef>
        <a:spcAft>
          <a:spcPct val="0"/>
        </a:spcAft>
        <a:defRPr sz="4430">
          <a:solidFill>
            <a:schemeClr val="tx2"/>
          </a:solidFill>
          <a:latin typeface="Arial" charset="0"/>
        </a:defRPr>
      </a:lvl7pPr>
      <a:lvl8pPr marL="1371040" algn="ctr" rtl="0" eaLnBrk="1" fontAlgn="base" hangingPunct="1">
        <a:spcBef>
          <a:spcPct val="0"/>
        </a:spcBef>
        <a:spcAft>
          <a:spcPct val="0"/>
        </a:spcAft>
        <a:defRPr sz="4430">
          <a:solidFill>
            <a:schemeClr val="tx2"/>
          </a:solidFill>
          <a:latin typeface="Arial" charset="0"/>
        </a:defRPr>
      </a:lvl8pPr>
      <a:lvl9pPr marL="1828052" algn="ctr" rtl="0" eaLnBrk="1" fontAlgn="base" hangingPunct="1">
        <a:spcBef>
          <a:spcPct val="0"/>
        </a:spcBef>
        <a:spcAft>
          <a:spcPct val="0"/>
        </a:spcAft>
        <a:defRPr sz="443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3573" indent="-228505" algn="l" rtl="0" eaLnBrk="1" fontAlgn="base" hangingPunct="1">
        <a:spcBef>
          <a:spcPct val="20000"/>
        </a:spcBef>
        <a:spcAft>
          <a:spcPct val="0"/>
        </a:spcAft>
        <a:buChar char="»"/>
        <a:defRPr sz="1969">
          <a:solidFill>
            <a:schemeClr val="tx1"/>
          </a:solidFill>
          <a:latin typeface="+mn-lt"/>
        </a:defRPr>
      </a:lvl6pPr>
      <a:lvl7pPr marL="2970584" indent="-228505" algn="l" rtl="0" eaLnBrk="1" fontAlgn="base" hangingPunct="1">
        <a:spcBef>
          <a:spcPct val="20000"/>
        </a:spcBef>
        <a:spcAft>
          <a:spcPct val="0"/>
        </a:spcAft>
        <a:buChar char="»"/>
        <a:defRPr sz="1969">
          <a:solidFill>
            <a:schemeClr val="tx1"/>
          </a:solidFill>
          <a:latin typeface="+mn-lt"/>
        </a:defRPr>
      </a:lvl7pPr>
      <a:lvl8pPr marL="3427598" indent="-228505" algn="l" rtl="0" eaLnBrk="1" fontAlgn="base" hangingPunct="1">
        <a:spcBef>
          <a:spcPct val="20000"/>
        </a:spcBef>
        <a:spcAft>
          <a:spcPct val="0"/>
        </a:spcAft>
        <a:buChar char="»"/>
        <a:defRPr sz="1969">
          <a:solidFill>
            <a:schemeClr val="tx1"/>
          </a:solidFill>
          <a:latin typeface="+mn-lt"/>
        </a:defRPr>
      </a:lvl8pPr>
      <a:lvl9pPr marL="3884609" indent="-228505" algn="l" rtl="0" eaLnBrk="1" fontAlgn="base" hangingPunct="1">
        <a:spcBef>
          <a:spcPct val="20000"/>
        </a:spcBef>
        <a:spcAft>
          <a:spcPct val="0"/>
        </a:spcAft>
        <a:buChar char="»"/>
        <a:defRPr sz="1969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024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1pPr>
      <a:lvl2pPr marL="457011" algn="l" defTabSz="914024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2pPr>
      <a:lvl3pPr marL="914024" algn="l" defTabSz="914024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3pPr>
      <a:lvl4pPr marL="1371040" algn="l" defTabSz="914024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4pPr>
      <a:lvl5pPr marL="1828052" algn="l" defTabSz="914024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5pPr>
      <a:lvl6pPr marL="2285064" algn="l" defTabSz="914024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6pPr>
      <a:lvl7pPr marL="2742079" algn="l" defTabSz="914024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7pPr>
      <a:lvl8pPr marL="3199088" algn="l" defTabSz="914024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8pPr>
      <a:lvl9pPr marL="3656104" algn="l" defTabSz="914024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>
            <a:extLst>
              <a:ext uri="{FF2B5EF4-FFF2-40B4-BE49-F238E27FC236}">
                <a16:creationId xmlns:a16="http://schemas.microsoft.com/office/drawing/2014/main" id="{8DC07A79-147C-7C8E-BE4A-18A4D6FD26E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  <a:endParaRPr lang="en-US" altLang="it-IT"/>
          </a:p>
        </p:txBody>
      </p:sp>
      <p:sp>
        <p:nvSpPr>
          <p:cNvPr id="3075" name="Text Placeholder 2">
            <a:extLst>
              <a:ext uri="{FF2B5EF4-FFF2-40B4-BE49-F238E27FC236}">
                <a16:creationId xmlns:a16="http://schemas.microsoft.com/office/drawing/2014/main" id="{185836F8-5A63-40F7-5E35-DA86594728D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  <a:endParaRPr lang="en-US" alt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133A2-A1DF-9C3D-30C7-95035E797F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EA221-5E88-9D5E-7220-A31B18E615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ADDCF5-D99A-26F3-855E-5E97768969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C7518F7-AB71-4207-BB74-AF6EC3AF5DE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2" r:id="rId1"/>
    <p:sldLayoutId id="2147484247" r:id="rId2"/>
    <p:sldLayoutId id="2147484248" r:id="rId3"/>
    <p:sldLayoutId id="2147484249" r:id="rId4"/>
    <p:sldLayoutId id="2147484250" r:id="rId5"/>
    <p:sldLayoutId id="2147484251" r:id="rId6"/>
    <p:sldLayoutId id="2147484252" r:id="rId7"/>
    <p:sldLayoutId id="2147484253" r:id="rId8"/>
    <p:sldLayoutId id="2147484254" r:id="rId9"/>
    <p:sldLayoutId id="2147484255" r:id="rId10"/>
    <p:sldLayoutId id="2147484256" r:id="rId11"/>
    <p:sldLayoutId id="2147484283" r:id="rId12"/>
    <p:sldLayoutId id="2147484284" r:id="rId13"/>
  </p:sldLayoutIdLst>
  <p:transition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3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3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numero diapositiva 1">
            <a:extLst>
              <a:ext uri="{FF2B5EF4-FFF2-40B4-BE49-F238E27FC236}">
                <a16:creationId xmlns:a16="http://schemas.microsoft.com/office/drawing/2014/main" id="{08B53D7F-CF13-582D-3329-343817DFA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628650" y="6356350"/>
            <a:ext cx="2057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</a:pPr>
            <a:fld id="{59E02C70-3C9A-46BA-B191-01D96964FCA7}" type="slidenum">
              <a:rPr lang="it-IT" altLang="it-IT" sz="1400">
                <a:solidFill>
                  <a:schemeClr val="bg1"/>
                </a:solidFill>
              </a:rPr>
              <a:pPr algn="l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</a:t>
            </a:fld>
            <a:endParaRPr lang="it-IT" altLang="it-IT" sz="1400">
              <a:solidFill>
                <a:schemeClr val="bg1"/>
              </a:solidFill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9E9D5B2-ECF8-8352-01FD-900BE42A76B8}"/>
              </a:ext>
            </a:extLst>
          </p:cNvPr>
          <p:cNvSpPr txBox="1"/>
          <p:nvPr/>
        </p:nvSpPr>
        <p:spPr>
          <a:xfrm>
            <a:off x="0" y="44624"/>
            <a:ext cx="9144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PRECORSO DI MATEMATICA – Facoltà di Agraria</a:t>
            </a:r>
            <a:br>
              <a:rPr lang="it-IT" b="1" dirty="0"/>
            </a:br>
            <a:r>
              <a:rPr lang="it-IT" b="1" dirty="0"/>
              <a:t>8 SETTEMBRE – 12 SETTEMBRE 9:00-11:00</a:t>
            </a:r>
            <a:br>
              <a:rPr lang="it-IT" b="1" dirty="0"/>
            </a:br>
            <a:br>
              <a:rPr lang="it-IT" b="1" dirty="0"/>
            </a:br>
            <a:br>
              <a:rPr lang="it-IT" b="1" dirty="0"/>
            </a:br>
            <a:br>
              <a:rPr lang="it-IT" b="1" dirty="0"/>
            </a:br>
            <a:r>
              <a:rPr lang="it-IT" b="1" dirty="0"/>
              <a:t>LEZIONE 8 SETTEMBRE</a:t>
            </a:r>
            <a:br>
              <a:rPr lang="it-IT" b="1" dirty="0"/>
            </a:br>
            <a:r>
              <a:rPr lang="it-IT" sz="6000" b="1" dirty="0"/>
              <a:t>INSIEMISTICA </a:t>
            </a:r>
            <a:br>
              <a:rPr lang="it-IT" sz="6000" b="1" dirty="0"/>
            </a:br>
            <a:r>
              <a:rPr lang="it-IT" sz="6000" b="1" dirty="0"/>
              <a:t>+</a:t>
            </a:r>
            <a:br>
              <a:rPr lang="it-IT" sz="6000" b="1" dirty="0"/>
            </a:br>
            <a:r>
              <a:rPr lang="it-IT" sz="6000" b="1" dirty="0"/>
              <a:t>ARITMETICA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BC30BBCE-678A-F922-0545-59E79BB93F62}"/>
              </a:ext>
            </a:extLst>
          </p:cNvPr>
          <p:cNvSpPr txBox="1"/>
          <p:nvPr/>
        </p:nvSpPr>
        <p:spPr>
          <a:xfrm>
            <a:off x="5956909" y="6176917"/>
            <a:ext cx="3187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800" dirty="0"/>
              <a:t>Dott. Emanuele Pio Riccio</a:t>
            </a:r>
            <a:br>
              <a:rPr lang="it-IT" sz="1800" dirty="0"/>
            </a:br>
            <a:r>
              <a:rPr lang="it-IT" sz="1800" dirty="0"/>
              <a:t>emanue.riccio@studenti.unina.it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16">
            <a:extLst>
              <a:ext uri="{FF2B5EF4-FFF2-40B4-BE49-F238E27FC236}">
                <a16:creationId xmlns:a16="http://schemas.microsoft.com/office/drawing/2014/main" id="{BAA7943F-CAC8-1670-477C-DBCDCD3AD9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86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75779" name="Rectangle 17">
            <a:extLst>
              <a:ext uri="{FF2B5EF4-FFF2-40B4-BE49-F238E27FC236}">
                <a16:creationId xmlns:a16="http://schemas.microsoft.com/office/drawing/2014/main" id="{721F5D41-A5DC-2A7C-871A-7F565D4B0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76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75780" name="Rectangle 18">
            <a:extLst>
              <a:ext uri="{FF2B5EF4-FFF2-40B4-BE49-F238E27FC236}">
                <a16:creationId xmlns:a16="http://schemas.microsoft.com/office/drawing/2014/main" id="{D81DEA85-C70D-E391-79B6-2B596BDD2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67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75781" name="Rectangle 19">
            <a:extLst>
              <a:ext uri="{FF2B5EF4-FFF2-40B4-BE49-F238E27FC236}">
                <a16:creationId xmlns:a16="http://schemas.microsoft.com/office/drawing/2014/main" id="{B7488EF9-72A0-81B9-4A88-9F3E9D01EF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757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75782" name="Rectangle 20">
            <a:extLst>
              <a:ext uri="{FF2B5EF4-FFF2-40B4-BE49-F238E27FC236}">
                <a16:creationId xmlns:a16="http://schemas.microsoft.com/office/drawing/2014/main" id="{131FCCD2-41CE-8FB3-5614-2B73AA2F1F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412875"/>
            <a:ext cx="78486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it-IT" sz="2400">
                <a:latin typeface="Times New Roman" panose="02020603050405020304" pitchFamily="18" charset="0"/>
              </a:rPr>
              <a:t>Sapendo che A=</a:t>
            </a: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>
                <a:latin typeface="Times New Roman" panose="02020603050405020304" pitchFamily="18" charset="0"/>
              </a:rPr>
              <a:t>3, 5, 7, 8</a:t>
            </a: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r>
              <a:rPr lang="en-US" altLang="it-IT" sz="2400">
                <a:latin typeface="Times New Roman" panose="02020603050405020304" pitchFamily="18" charset="0"/>
              </a:rPr>
              <a:t> e che B=</a:t>
            </a: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>
                <a:latin typeface="Times New Roman" panose="02020603050405020304" pitchFamily="18" charset="0"/>
              </a:rPr>
              <a:t>1, 2, 4, 10</a:t>
            </a: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r>
              <a:rPr lang="en-US" altLang="it-IT" sz="2400">
                <a:latin typeface="Times New Roman" panose="02020603050405020304" pitchFamily="18" charset="0"/>
              </a:rPr>
              <a:t>. Quale dei seguenti insiemi è l’insieme intersezione A</a:t>
            </a:r>
            <a:r>
              <a:rPr lang="en-US" altLang="it-IT" sz="2400">
                <a:latin typeface="Verdana" panose="020B0604030504040204" pitchFamily="34" charset="0"/>
                <a:sym typeface="Symbol" panose="05050102010706020507" pitchFamily="18" charset="2"/>
              </a:rPr>
              <a:t>U</a:t>
            </a:r>
            <a:r>
              <a:rPr lang="en-US" altLang="it-IT" sz="2400">
                <a:latin typeface="Times New Roman" panose="02020603050405020304" pitchFamily="18" charset="0"/>
              </a:rPr>
              <a:t>B?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it-IT" sz="2400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>
                <a:latin typeface="Times New Roman" panose="02020603050405020304" pitchFamily="18" charset="0"/>
              </a:rPr>
              <a:t>1, 2, 3, 4, 5, 6, 7, 8, 9, 10</a:t>
            </a: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endParaRPr lang="en-US" altLang="it-IT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>
                <a:latin typeface="Times New Roman" panose="02020603050405020304" pitchFamily="18" charset="0"/>
              </a:rPr>
              <a:t>1, 2, 3, 4, 5, 7, 8, 10</a:t>
            </a: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endParaRPr lang="en-US" altLang="it-IT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>
                <a:latin typeface="Times New Roman" panose="02020603050405020304" pitchFamily="18" charset="0"/>
              </a:rPr>
              <a:t>8, 9, 10</a:t>
            </a: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endParaRPr lang="en-US" altLang="it-IT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>
                <a:latin typeface="Times New Roman" panose="02020603050405020304" pitchFamily="18" charset="0"/>
              </a:rPr>
              <a:t>2, 4, 6, 8, 10</a:t>
            </a: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endParaRPr lang="en-US" altLang="it-IT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>
                <a:latin typeface="Times New Roman" panose="02020603050405020304" pitchFamily="18" charset="0"/>
              </a:rPr>
              <a:t>1, 3, 5, 7, 9</a:t>
            </a: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</a:p>
        </p:txBody>
      </p:sp>
      <p:sp>
        <p:nvSpPr>
          <p:cNvPr id="75783" name="Text Box 21">
            <a:extLst>
              <a:ext uri="{FF2B5EF4-FFF2-40B4-BE49-F238E27FC236}">
                <a16:creationId xmlns:a16="http://schemas.microsoft.com/office/drawing/2014/main" id="{F13CAA8D-6231-CBA4-1A0A-25FC52D135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115888"/>
            <a:ext cx="68405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3600"/>
              <a:t>Insiemi</a:t>
            </a: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16">
            <a:extLst>
              <a:ext uri="{FF2B5EF4-FFF2-40B4-BE49-F238E27FC236}">
                <a16:creationId xmlns:a16="http://schemas.microsoft.com/office/drawing/2014/main" id="{14B3DEE2-45AD-A23D-20D6-E3135C2C2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86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76803" name="Rectangle 17">
            <a:extLst>
              <a:ext uri="{FF2B5EF4-FFF2-40B4-BE49-F238E27FC236}">
                <a16:creationId xmlns:a16="http://schemas.microsoft.com/office/drawing/2014/main" id="{56A4DF99-1546-5D5D-1BE3-4B0EF9ECBA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76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76804" name="Rectangle 18">
            <a:extLst>
              <a:ext uri="{FF2B5EF4-FFF2-40B4-BE49-F238E27FC236}">
                <a16:creationId xmlns:a16="http://schemas.microsoft.com/office/drawing/2014/main" id="{3466E224-51CC-C195-CFF8-45BA270CC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67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76805" name="Rectangle 19">
            <a:extLst>
              <a:ext uri="{FF2B5EF4-FFF2-40B4-BE49-F238E27FC236}">
                <a16:creationId xmlns:a16="http://schemas.microsoft.com/office/drawing/2014/main" id="{38424B1D-58C8-B2AC-4830-696F4DF9C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757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76806" name="Rectangle 20">
            <a:extLst>
              <a:ext uri="{FF2B5EF4-FFF2-40B4-BE49-F238E27FC236}">
                <a16:creationId xmlns:a16="http://schemas.microsoft.com/office/drawing/2014/main" id="{47B07638-883A-F1F3-505F-2FC2594998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395413"/>
            <a:ext cx="78486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it-IT" sz="2400" dirty="0" err="1">
                <a:latin typeface="Times New Roman" panose="02020603050405020304" pitchFamily="18" charset="0"/>
              </a:rPr>
              <a:t>Sapendo</a:t>
            </a:r>
            <a:r>
              <a:rPr lang="en-US" altLang="it-IT" sz="2400" dirty="0">
                <a:latin typeface="Times New Roman" panose="02020603050405020304" pitchFamily="18" charset="0"/>
              </a:rPr>
              <a:t> </a:t>
            </a:r>
            <a:r>
              <a:rPr lang="en-US" altLang="it-IT" sz="2400" dirty="0" err="1">
                <a:latin typeface="Times New Roman" panose="02020603050405020304" pitchFamily="18" charset="0"/>
              </a:rPr>
              <a:t>che</a:t>
            </a:r>
            <a:r>
              <a:rPr lang="en-US" altLang="it-IT" sz="2400" dirty="0">
                <a:latin typeface="Times New Roman" panose="02020603050405020304" pitchFamily="18" charset="0"/>
              </a:rPr>
              <a:t> A=</a:t>
            </a: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 dirty="0">
                <a:latin typeface="Times New Roman" panose="02020603050405020304" pitchFamily="18" charset="0"/>
              </a:rPr>
              <a:t>3, 5, 7, 8</a:t>
            </a: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r>
              <a:rPr lang="en-US" altLang="it-IT" sz="2400" dirty="0">
                <a:latin typeface="Times New Roman" panose="02020603050405020304" pitchFamily="18" charset="0"/>
              </a:rPr>
              <a:t> e </a:t>
            </a:r>
            <a:r>
              <a:rPr lang="en-US" altLang="it-IT" sz="2400" dirty="0" err="1">
                <a:latin typeface="Times New Roman" panose="02020603050405020304" pitchFamily="18" charset="0"/>
              </a:rPr>
              <a:t>che</a:t>
            </a:r>
            <a:r>
              <a:rPr lang="en-US" altLang="it-IT" sz="2400" dirty="0">
                <a:latin typeface="Times New Roman" panose="02020603050405020304" pitchFamily="18" charset="0"/>
              </a:rPr>
              <a:t> B=</a:t>
            </a: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 dirty="0">
                <a:latin typeface="Times New Roman" panose="02020603050405020304" pitchFamily="18" charset="0"/>
              </a:rPr>
              <a:t>1, 2, 4, 10</a:t>
            </a: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r>
              <a:rPr lang="en-US" altLang="it-IT" sz="2400" dirty="0">
                <a:latin typeface="Times New Roman" panose="02020603050405020304" pitchFamily="18" charset="0"/>
              </a:rPr>
              <a:t>. Quale </a:t>
            </a:r>
            <a:r>
              <a:rPr lang="en-US" altLang="it-IT" sz="2400" dirty="0" err="1">
                <a:latin typeface="Times New Roman" panose="02020603050405020304" pitchFamily="18" charset="0"/>
              </a:rPr>
              <a:t>dei</a:t>
            </a:r>
            <a:r>
              <a:rPr lang="en-US" altLang="it-IT" sz="2400" dirty="0">
                <a:latin typeface="Times New Roman" panose="02020603050405020304" pitchFamily="18" charset="0"/>
              </a:rPr>
              <a:t> </a:t>
            </a:r>
            <a:r>
              <a:rPr lang="en-US" altLang="it-IT" sz="2400" dirty="0" err="1">
                <a:latin typeface="Times New Roman" panose="02020603050405020304" pitchFamily="18" charset="0"/>
              </a:rPr>
              <a:t>seguenti</a:t>
            </a:r>
            <a:r>
              <a:rPr lang="en-US" altLang="it-IT" sz="2400" dirty="0">
                <a:latin typeface="Times New Roman" panose="02020603050405020304" pitchFamily="18" charset="0"/>
              </a:rPr>
              <a:t> </a:t>
            </a:r>
            <a:r>
              <a:rPr lang="en-US" altLang="it-IT" sz="2400" dirty="0" err="1">
                <a:latin typeface="Times New Roman" panose="02020603050405020304" pitchFamily="18" charset="0"/>
              </a:rPr>
              <a:t>insiemi</a:t>
            </a:r>
            <a:r>
              <a:rPr lang="en-US" altLang="it-IT" sz="2400" dirty="0">
                <a:latin typeface="Times New Roman" panose="02020603050405020304" pitchFamily="18" charset="0"/>
              </a:rPr>
              <a:t> è </a:t>
            </a:r>
            <a:r>
              <a:rPr lang="en-US" altLang="it-IT" sz="2400" dirty="0" err="1">
                <a:latin typeface="Times New Roman" panose="02020603050405020304" pitchFamily="18" charset="0"/>
              </a:rPr>
              <a:t>l’insieme</a:t>
            </a:r>
            <a:r>
              <a:rPr lang="en-US" altLang="it-IT" sz="2400" dirty="0">
                <a:latin typeface="Times New Roman" panose="02020603050405020304" pitchFamily="18" charset="0"/>
              </a:rPr>
              <a:t> </a:t>
            </a:r>
            <a:r>
              <a:rPr lang="en-US" altLang="it-IT" sz="2400" dirty="0" err="1">
                <a:latin typeface="Times New Roman" panose="02020603050405020304" pitchFamily="18" charset="0"/>
              </a:rPr>
              <a:t>intersezione</a:t>
            </a:r>
            <a:r>
              <a:rPr lang="en-US" altLang="it-IT" sz="2400" dirty="0">
                <a:latin typeface="Times New Roman" panose="02020603050405020304" pitchFamily="18" charset="0"/>
              </a:rPr>
              <a:t> A</a:t>
            </a:r>
            <a:r>
              <a:rPr lang="en-US" altLang="it-IT" sz="2400" dirty="0">
                <a:latin typeface="Verdana" panose="020B0604030504040204" pitchFamily="34" charset="0"/>
                <a:sym typeface="Symbol" panose="05050102010706020507" pitchFamily="18" charset="2"/>
              </a:rPr>
              <a:t>U</a:t>
            </a:r>
            <a:r>
              <a:rPr lang="en-US" altLang="it-IT" sz="2400" dirty="0">
                <a:latin typeface="Times New Roman" panose="02020603050405020304" pitchFamily="18" charset="0"/>
              </a:rPr>
              <a:t>B?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it-IT" sz="2400" dirty="0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 dirty="0">
                <a:latin typeface="Times New Roman" panose="02020603050405020304" pitchFamily="18" charset="0"/>
              </a:rPr>
              <a:t>1, 2, 3, 4, 5, 6, 7, 8, 9, 10</a:t>
            </a: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endParaRPr lang="en-US" altLang="it-IT" sz="24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en-US" altLang="it-IT" sz="2400" b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1, 2, 3, 4, 5, 7, 8, 10</a:t>
            </a:r>
            <a:r>
              <a:rPr lang="en-US" altLang="it-IT" sz="2400" b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endParaRPr lang="en-US" altLang="it-IT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 dirty="0">
                <a:latin typeface="Times New Roman" panose="02020603050405020304" pitchFamily="18" charset="0"/>
              </a:rPr>
              <a:t>8, 9, 10</a:t>
            </a: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endParaRPr lang="en-US" altLang="it-IT" sz="24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 dirty="0">
                <a:latin typeface="Times New Roman" panose="02020603050405020304" pitchFamily="18" charset="0"/>
              </a:rPr>
              <a:t>2, 4, 6, 8, 10</a:t>
            </a: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endParaRPr lang="en-US" altLang="it-IT" sz="24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 dirty="0">
                <a:latin typeface="Times New Roman" panose="02020603050405020304" pitchFamily="18" charset="0"/>
              </a:rPr>
              <a:t>1, 3, 5, 7, 9</a:t>
            </a: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</a:p>
        </p:txBody>
      </p:sp>
      <p:sp>
        <p:nvSpPr>
          <p:cNvPr id="76807" name="Text Box 21">
            <a:extLst>
              <a:ext uri="{FF2B5EF4-FFF2-40B4-BE49-F238E27FC236}">
                <a16:creationId xmlns:a16="http://schemas.microsoft.com/office/drawing/2014/main" id="{9CBA7C88-E682-AE36-80F3-A3A1FC9267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115888"/>
            <a:ext cx="68405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3600"/>
              <a:t>Insiemi</a:t>
            </a: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16">
            <a:extLst>
              <a:ext uri="{FF2B5EF4-FFF2-40B4-BE49-F238E27FC236}">
                <a16:creationId xmlns:a16="http://schemas.microsoft.com/office/drawing/2014/main" id="{4FEE053A-7BF5-D8B6-543A-406607C830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86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77827" name="Rectangle 17">
            <a:extLst>
              <a:ext uri="{FF2B5EF4-FFF2-40B4-BE49-F238E27FC236}">
                <a16:creationId xmlns:a16="http://schemas.microsoft.com/office/drawing/2014/main" id="{7C15C658-FC04-9228-9C42-497637622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76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77828" name="Rectangle 18">
            <a:extLst>
              <a:ext uri="{FF2B5EF4-FFF2-40B4-BE49-F238E27FC236}">
                <a16:creationId xmlns:a16="http://schemas.microsoft.com/office/drawing/2014/main" id="{E177962B-1AAC-60CB-D88B-94B977F29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67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77829" name="Rectangle 19">
            <a:extLst>
              <a:ext uri="{FF2B5EF4-FFF2-40B4-BE49-F238E27FC236}">
                <a16:creationId xmlns:a16="http://schemas.microsoft.com/office/drawing/2014/main" id="{266B16CB-0EC5-F8E4-07FB-576362A93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757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77830" name="Rectangle 20">
            <a:extLst>
              <a:ext uri="{FF2B5EF4-FFF2-40B4-BE49-F238E27FC236}">
                <a16:creationId xmlns:a16="http://schemas.microsoft.com/office/drawing/2014/main" id="{81968992-1ABD-1E56-BA19-DA69794DB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112838"/>
            <a:ext cx="8351838" cy="361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altLang="it-IT" sz="2400" dirty="0">
                <a:latin typeface="Times New Roman" panose="02020603050405020304" pitchFamily="18" charset="0"/>
              </a:rPr>
              <a:t>Se A è l’insieme delle vocali e B è l’insieme delle consonanti. Quale delle seguenti affermazioni è vera?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 dirty="0">
              <a:latin typeface="Times New Roman" panose="02020603050405020304" pitchFamily="18" charset="0"/>
            </a:endParaRPr>
          </a:p>
          <a:p>
            <a:r>
              <a:rPr lang="it-IT" altLang="it-IT" sz="2400" dirty="0"/>
              <a:t>A è un sottoinsieme di B</a:t>
            </a:r>
          </a:p>
          <a:p>
            <a:r>
              <a:rPr lang="pt-BR" altLang="it-IT" sz="2400" dirty="0"/>
              <a:t>A</a:t>
            </a:r>
            <a:r>
              <a:rPr lang="it-IT" altLang="it-IT" sz="2400" dirty="0">
                <a:sym typeface="Symbol" panose="05050102010706020507" pitchFamily="18" charset="2"/>
              </a:rPr>
              <a:t></a:t>
            </a:r>
            <a:r>
              <a:rPr lang="pt-BR" altLang="it-IT" sz="2400" dirty="0"/>
              <a:t>B = </a:t>
            </a:r>
            <a:r>
              <a:rPr lang="it-IT" altLang="it-IT" sz="2400" dirty="0">
                <a:sym typeface="Symbol" panose="05050102010706020507" pitchFamily="18" charset="2"/>
              </a:rPr>
              <a:t></a:t>
            </a:r>
            <a:r>
              <a:rPr lang="pt-BR" altLang="it-IT" sz="2400" dirty="0"/>
              <a:t>alfabeto</a:t>
            </a:r>
            <a:r>
              <a:rPr lang="it-IT" altLang="it-IT" sz="2400" dirty="0">
                <a:sym typeface="Symbol" panose="05050102010706020507" pitchFamily="18" charset="2"/>
              </a:rPr>
              <a:t></a:t>
            </a:r>
            <a:endParaRPr lang="it-IT" altLang="it-IT" sz="2400" dirty="0"/>
          </a:p>
          <a:p>
            <a:r>
              <a:rPr lang="pt-BR" altLang="it-IT" sz="2400" dirty="0"/>
              <a:t>A</a:t>
            </a:r>
            <a:r>
              <a:rPr lang="it-IT" altLang="it-IT" sz="2400" dirty="0">
                <a:sym typeface="Symbol" panose="05050102010706020507" pitchFamily="18" charset="2"/>
              </a:rPr>
              <a:t></a:t>
            </a:r>
            <a:r>
              <a:rPr lang="pt-BR" altLang="it-IT" sz="2400" dirty="0"/>
              <a:t>B = </a:t>
            </a:r>
            <a:r>
              <a:rPr lang="it-IT" altLang="it-IT" sz="2400" dirty="0">
                <a:sym typeface="Symbol" panose="05050102010706020507" pitchFamily="18" charset="2"/>
              </a:rPr>
              <a:t></a:t>
            </a:r>
            <a:r>
              <a:rPr lang="pt-BR" altLang="it-IT" sz="2400" dirty="0"/>
              <a:t>alfabeto</a:t>
            </a:r>
            <a:r>
              <a:rPr lang="it-IT" altLang="it-IT" sz="2400" dirty="0">
                <a:sym typeface="Symbol" panose="05050102010706020507" pitchFamily="18" charset="2"/>
              </a:rPr>
              <a:t></a:t>
            </a:r>
            <a:r>
              <a:rPr lang="pt-BR" altLang="it-IT" sz="2400" dirty="0"/>
              <a:t> </a:t>
            </a:r>
            <a:endParaRPr lang="it-IT" altLang="it-IT" sz="2400" dirty="0"/>
          </a:p>
          <a:p>
            <a:r>
              <a:rPr lang="it-IT" altLang="it-IT" sz="2400" dirty="0"/>
              <a:t>B-A = </a:t>
            </a:r>
            <a:r>
              <a:rPr lang="it-IT" altLang="it-IT" sz="2400" dirty="0">
                <a:sym typeface="Symbol" panose="05050102010706020507" pitchFamily="18" charset="2"/>
              </a:rPr>
              <a:t></a:t>
            </a:r>
            <a:r>
              <a:rPr lang="it-IT" altLang="it-IT" sz="2400" dirty="0"/>
              <a:t>insieme vuoto</a:t>
            </a:r>
            <a:r>
              <a:rPr lang="it-IT" altLang="it-IT" sz="2400" dirty="0">
                <a:sym typeface="Symbol" panose="05050102010706020507" pitchFamily="18" charset="2"/>
              </a:rPr>
              <a:t></a:t>
            </a:r>
            <a:endParaRPr lang="it-IT" altLang="it-IT" sz="2400" dirty="0"/>
          </a:p>
          <a:p>
            <a:r>
              <a:rPr lang="it-IT" altLang="it-IT" sz="2400" dirty="0"/>
              <a:t>B è un sottoinsieme di A</a:t>
            </a:r>
          </a:p>
        </p:txBody>
      </p:sp>
      <p:sp>
        <p:nvSpPr>
          <p:cNvPr id="77831" name="Text Box 21">
            <a:extLst>
              <a:ext uri="{FF2B5EF4-FFF2-40B4-BE49-F238E27FC236}">
                <a16:creationId xmlns:a16="http://schemas.microsoft.com/office/drawing/2014/main" id="{BC832DE7-CCB6-F18F-801A-CC5B26D3C5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115888"/>
            <a:ext cx="68405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3600"/>
              <a:t>Insiemi</a:t>
            </a:r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6">
            <a:extLst>
              <a:ext uri="{FF2B5EF4-FFF2-40B4-BE49-F238E27FC236}">
                <a16:creationId xmlns:a16="http://schemas.microsoft.com/office/drawing/2014/main" id="{3228114F-11D4-7970-AD38-3E155B3DB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86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78851" name="Rectangle 17">
            <a:extLst>
              <a:ext uri="{FF2B5EF4-FFF2-40B4-BE49-F238E27FC236}">
                <a16:creationId xmlns:a16="http://schemas.microsoft.com/office/drawing/2014/main" id="{0B8B2BF1-2ED0-DE00-03D0-265C82025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76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78852" name="Rectangle 18">
            <a:extLst>
              <a:ext uri="{FF2B5EF4-FFF2-40B4-BE49-F238E27FC236}">
                <a16:creationId xmlns:a16="http://schemas.microsoft.com/office/drawing/2014/main" id="{A2887793-3859-8D55-BBB5-395994F05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67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78853" name="Rectangle 19">
            <a:extLst>
              <a:ext uri="{FF2B5EF4-FFF2-40B4-BE49-F238E27FC236}">
                <a16:creationId xmlns:a16="http://schemas.microsoft.com/office/drawing/2014/main" id="{75698A4D-C89E-BC06-38B1-37F44B2302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757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78854" name="Rectangle 20">
            <a:extLst>
              <a:ext uri="{FF2B5EF4-FFF2-40B4-BE49-F238E27FC236}">
                <a16:creationId xmlns:a16="http://schemas.microsoft.com/office/drawing/2014/main" id="{2A9D4D96-4747-5CCE-E66F-BFB45768D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112838"/>
            <a:ext cx="8351838" cy="361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altLang="it-IT" sz="2400" dirty="0">
                <a:latin typeface="Times New Roman" panose="02020603050405020304" pitchFamily="18" charset="0"/>
              </a:rPr>
              <a:t>Se A è l’insieme delle vocali e B è l’insieme delle consonanti. Quale delle seguenti affermazioni è vera?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 dirty="0">
              <a:latin typeface="Times New Roman" panose="02020603050405020304" pitchFamily="18" charset="0"/>
            </a:endParaRPr>
          </a:p>
          <a:p>
            <a:r>
              <a:rPr lang="it-IT" altLang="it-IT" sz="2400" dirty="0"/>
              <a:t>A è un sottoinsieme di B</a:t>
            </a:r>
          </a:p>
          <a:p>
            <a:r>
              <a:rPr lang="pt-BR" altLang="it-IT" sz="2400" b="1" dirty="0">
                <a:solidFill>
                  <a:srgbClr val="FF0000"/>
                </a:solidFill>
              </a:rPr>
              <a:t>A</a:t>
            </a:r>
            <a:r>
              <a:rPr lang="it-IT" altLang="it-IT" sz="2400" b="1" dirty="0">
                <a:solidFill>
                  <a:srgbClr val="FF0000"/>
                </a:solidFill>
                <a:sym typeface="Symbol" panose="05050102010706020507" pitchFamily="18" charset="2"/>
              </a:rPr>
              <a:t></a:t>
            </a:r>
            <a:r>
              <a:rPr lang="pt-BR" altLang="it-IT" sz="2400" b="1" dirty="0">
                <a:solidFill>
                  <a:srgbClr val="FF0000"/>
                </a:solidFill>
              </a:rPr>
              <a:t>B = </a:t>
            </a:r>
            <a:r>
              <a:rPr lang="it-IT" altLang="it-IT" sz="2400" b="1" dirty="0">
                <a:solidFill>
                  <a:srgbClr val="FF0000"/>
                </a:solidFill>
                <a:sym typeface="Symbol" panose="05050102010706020507" pitchFamily="18" charset="2"/>
              </a:rPr>
              <a:t></a:t>
            </a:r>
            <a:r>
              <a:rPr lang="pt-BR" altLang="it-IT" sz="2400" b="1" dirty="0">
                <a:solidFill>
                  <a:srgbClr val="FF0000"/>
                </a:solidFill>
              </a:rPr>
              <a:t>alfabeto</a:t>
            </a:r>
            <a:r>
              <a:rPr lang="it-IT" altLang="it-IT" sz="2400" b="1" dirty="0">
                <a:solidFill>
                  <a:srgbClr val="FF0000"/>
                </a:solidFill>
                <a:sym typeface="Symbol" panose="05050102010706020507" pitchFamily="18" charset="2"/>
              </a:rPr>
              <a:t></a:t>
            </a:r>
            <a:endParaRPr lang="it-IT" altLang="it-IT" sz="2400" b="1" dirty="0">
              <a:solidFill>
                <a:srgbClr val="FF0000"/>
              </a:solidFill>
            </a:endParaRPr>
          </a:p>
          <a:p>
            <a:r>
              <a:rPr lang="pt-BR" altLang="it-IT" sz="2400" dirty="0"/>
              <a:t>A</a:t>
            </a:r>
            <a:r>
              <a:rPr lang="it-IT" altLang="it-IT" sz="2400" dirty="0">
                <a:sym typeface="Symbol" panose="05050102010706020507" pitchFamily="18" charset="2"/>
              </a:rPr>
              <a:t></a:t>
            </a:r>
            <a:r>
              <a:rPr lang="pt-BR" altLang="it-IT" sz="2400" dirty="0"/>
              <a:t>B = </a:t>
            </a:r>
            <a:r>
              <a:rPr lang="it-IT" altLang="it-IT" sz="2400" dirty="0">
                <a:sym typeface="Symbol" panose="05050102010706020507" pitchFamily="18" charset="2"/>
              </a:rPr>
              <a:t></a:t>
            </a:r>
            <a:r>
              <a:rPr lang="pt-BR" altLang="it-IT" sz="2400" dirty="0"/>
              <a:t>alfabeto</a:t>
            </a:r>
            <a:r>
              <a:rPr lang="it-IT" altLang="it-IT" sz="2400" dirty="0">
                <a:sym typeface="Symbol" panose="05050102010706020507" pitchFamily="18" charset="2"/>
              </a:rPr>
              <a:t></a:t>
            </a:r>
            <a:r>
              <a:rPr lang="pt-BR" altLang="it-IT" sz="2400" dirty="0"/>
              <a:t> </a:t>
            </a:r>
            <a:endParaRPr lang="it-IT" altLang="it-IT" sz="2400" dirty="0"/>
          </a:p>
          <a:p>
            <a:r>
              <a:rPr lang="it-IT" altLang="it-IT" sz="2400" dirty="0"/>
              <a:t>B-A = </a:t>
            </a:r>
            <a:r>
              <a:rPr lang="it-IT" altLang="it-IT" sz="2400" dirty="0">
                <a:sym typeface="Symbol" panose="05050102010706020507" pitchFamily="18" charset="2"/>
              </a:rPr>
              <a:t></a:t>
            </a:r>
            <a:r>
              <a:rPr lang="it-IT" altLang="it-IT" sz="2400" dirty="0"/>
              <a:t>insieme vuoto</a:t>
            </a:r>
            <a:r>
              <a:rPr lang="it-IT" altLang="it-IT" sz="2400" dirty="0">
                <a:sym typeface="Symbol" panose="05050102010706020507" pitchFamily="18" charset="2"/>
              </a:rPr>
              <a:t></a:t>
            </a:r>
            <a:endParaRPr lang="it-IT" altLang="it-IT" sz="2400" dirty="0"/>
          </a:p>
          <a:p>
            <a:r>
              <a:rPr lang="it-IT" altLang="it-IT" sz="2400" dirty="0"/>
              <a:t>B è un sottoinsieme di A</a:t>
            </a:r>
          </a:p>
        </p:txBody>
      </p:sp>
      <p:sp>
        <p:nvSpPr>
          <p:cNvPr id="78855" name="Text Box 21">
            <a:extLst>
              <a:ext uri="{FF2B5EF4-FFF2-40B4-BE49-F238E27FC236}">
                <a16:creationId xmlns:a16="http://schemas.microsoft.com/office/drawing/2014/main" id="{94F9CFB8-C2E5-4A82-7EBC-F4FD0D3EB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115888"/>
            <a:ext cx="68405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3600"/>
              <a:t>Insiemi</a:t>
            </a:r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16">
            <a:extLst>
              <a:ext uri="{FF2B5EF4-FFF2-40B4-BE49-F238E27FC236}">
                <a16:creationId xmlns:a16="http://schemas.microsoft.com/office/drawing/2014/main" id="{9157364F-31EA-4CA8-9A06-96153B3EA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86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79875" name="Rectangle 17">
            <a:extLst>
              <a:ext uri="{FF2B5EF4-FFF2-40B4-BE49-F238E27FC236}">
                <a16:creationId xmlns:a16="http://schemas.microsoft.com/office/drawing/2014/main" id="{80850CE4-CF75-A317-DFE4-B5C9384A5C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76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79876" name="Rectangle 18">
            <a:extLst>
              <a:ext uri="{FF2B5EF4-FFF2-40B4-BE49-F238E27FC236}">
                <a16:creationId xmlns:a16="http://schemas.microsoft.com/office/drawing/2014/main" id="{325C4A9B-074B-72F5-AC2A-A5EF266F6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67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79877" name="Rectangle 19">
            <a:extLst>
              <a:ext uri="{FF2B5EF4-FFF2-40B4-BE49-F238E27FC236}">
                <a16:creationId xmlns:a16="http://schemas.microsoft.com/office/drawing/2014/main" id="{F9700CD5-6787-5F6B-2380-1580AC83D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757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71686" name="Rectangle 20">
            <a:extLst>
              <a:ext uri="{FF2B5EF4-FFF2-40B4-BE49-F238E27FC236}">
                <a16:creationId xmlns:a16="http://schemas.microsoft.com/office/drawing/2014/main" id="{9754FA4F-6A74-C5ED-5A7D-B8F9DB326105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323850" y="761193"/>
            <a:ext cx="8352606" cy="4316438"/>
          </a:xfrm>
          <a:prstGeom prst="rect">
            <a:avLst/>
          </a:prstGeom>
          <a:blipFill rotWithShape="0">
            <a:blip r:embed="rId2"/>
            <a:stretch>
              <a:fillRect l="-1095" b="-1836"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it-IT">
                <a:noFill/>
              </a:rPr>
              <a:t> </a:t>
            </a:r>
          </a:p>
        </p:txBody>
      </p:sp>
      <p:sp>
        <p:nvSpPr>
          <p:cNvPr id="79879" name="Text Box 21">
            <a:extLst>
              <a:ext uri="{FF2B5EF4-FFF2-40B4-BE49-F238E27FC236}">
                <a16:creationId xmlns:a16="http://schemas.microsoft.com/office/drawing/2014/main" id="{1888312C-BF35-5727-63F3-30371F0A3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115888"/>
            <a:ext cx="68405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3600" dirty="0"/>
              <a:t>Insiemi</a:t>
            </a:r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6">
            <a:extLst>
              <a:ext uri="{FF2B5EF4-FFF2-40B4-BE49-F238E27FC236}">
                <a16:creationId xmlns:a16="http://schemas.microsoft.com/office/drawing/2014/main" id="{70CF6422-D1AD-BBD0-EC57-C5E2A2CB99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86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80899" name="Rectangle 17">
            <a:extLst>
              <a:ext uri="{FF2B5EF4-FFF2-40B4-BE49-F238E27FC236}">
                <a16:creationId xmlns:a16="http://schemas.microsoft.com/office/drawing/2014/main" id="{4A5D3E99-596F-CE53-5F22-A0DBA44A4A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76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80900" name="Rectangle 18">
            <a:extLst>
              <a:ext uri="{FF2B5EF4-FFF2-40B4-BE49-F238E27FC236}">
                <a16:creationId xmlns:a16="http://schemas.microsoft.com/office/drawing/2014/main" id="{8AD5A112-B91D-2261-4E06-0B66F4262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67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80901" name="Rectangle 19">
            <a:extLst>
              <a:ext uri="{FF2B5EF4-FFF2-40B4-BE49-F238E27FC236}">
                <a16:creationId xmlns:a16="http://schemas.microsoft.com/office/drawing/2014/main" id="{7FE5F652-3115-B144-C828-F62A6F1FE2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757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2400">
              <a:latin typeface="Times New Roman" panose="02020603050405020304" pitchFamily="18" charset="0"/>
            </a:endParaRPr>
          </a:p>
        </p:txBody>
      </p:sp>
      <p:sp>
        <p:nvSpPr>
          <p:cNvPr id="71686" name="Rectangle 20">
            <a:extLst>
              <a:ext uri="{FF2B5EF4-FFF2-40B4-BE49-F238E27FC236}">
                <a16:creationId xmlns:a16="http://schemas.microsoft.com/office/drawing/2014/main" id="{6E30E024-C475-7ED9-F8E9-C99DC5076417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323850" y="761193"/>
            <a:ext cx="8352606" cy="4316438"/>
          </a:xfrm>
          <a:prstGeom prst="rect">
            <a:avLst/>
          </a:prstGeom>
          <a:blipFill rotWithShape="0">
            <a:blip r:embed="rId2"/>
            <a:stretch>
              <a:fillRect l="-1095" b="-1836"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it-IT">
                <a:noFill/>
              </a:rPr>
              <a:t> </a:t>
            </a:r>
          </a:p>
        </p:txBody>
      </p:sp>
      <p:sp>
        <p:nvSpPr>
          <p:cNvPr id="80903" name="Text Box 21">
            <a:extLst>
              <a:ext uri="{FF2B5EF4-FFF2-40B4-BE49-F238E27FC236}">
                <a16:creationId xmlns:a16="http://schemas.microsoft.com/office/drawing/2014/main" id="{B3558425-EE49-C1D4-E8C7-FDA02F779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115888"/>
            <a:ext cx="68405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3600"/>
              <a:t>Insiemi</a:t>
            </a:r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85995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numero diapositiva 1">
            <a:extLst>
              <a:ext uri="{FF2B5EF4-FFF2-40B4-BE49-F238E27FC236}">
                <a16:creationId xmlns:a16="http://schemas.microsoft.com/office/drawing/2014/main" id="{08B53D7F-CF13-582D-3329-343817DFA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614488" y="5624514"/>
            <a:ext cx="154305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</a:pPr>
            <a:fld id="{59E02C70-3C9A-46BA-B191-01D96964FCA7}" type="slidenum">
              <a:rPr lang="it-IT" altLang="it-IT" sz="1050">
                <a:solidFill>
                  <a:schemeClr val="bg1"/>
                </a:solidFill>
              </a:rPr>
              <a:pPr algn="l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17</a:t>
            </a:fld>
            <a:endParaRPr lang="it-IT" altLang="it-IT" sz="1050">
              <a:solidFill>
                <a:schemeClr val="bg1"/>
              </a:solidFill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9E9D5B2-ECF8-8352-01FD-900BE42A76B8}"/>
              </a:ext>
            </a:extLst>
          </p:cNvPr>
          <p:cNvSpPr txBox="1"/>
          <p:nvPr/>
        </p:nvSpPr>
        <p:spPr>
          <a:xfrm>
            <a:off x="0" y="1916832"/>
            <a:ext cx="9144000" cy="2423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br>
              <a:rPr lang="it-IT" sz="1800" b="1" dirty="0"/>
            </a:br>
            <a:r>
              <a:rPr lang="it-IT" altLang="it-IT" sz="4950" b="1" dirty="0"/>
              <a:t>ARITMETICA</a:t>
            </a:r>
            <a:r>
              <a:rPr lang="it-IT" altLang="it-IT" sz="4950" dirty="0"/>
              <a:t>:</a:t>
            </a:r>
            <a:r>
              <a:rPr lang="it-IT" altLang="it-IT" sz="4950" b="1" i="1" dirty="0"/>
              <a:t>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it-IT" altLang="it-IT" sz="2100" dirty="0"/>
              <a:t> Numeri decimali ed arrotondamenti</a:t>
            </a:r>
          </a:p>
          <a:p>
            <a:pPr algn="ctr">
              <a:spcBef>
                <a:spcPct val="0"/>
              </a:spcBef>
            </a:pPr>
            <a:r>
              <a:rPr lang="it-IT" altLang="it-IT" sz="2100" dirty="0"/>
              <a:t>Media aritmetica</a:t>
            </a:r>
          </a:p>
          <a:p>
            <a:pPr algn="ctr">
              <a:spcBef>
                <a:spcPct val="0"/>
              </a:spcBef>
            </a:pPr>
            <a:r>
              <a:rPr lang="it-IT" altLang="it-IT" sz="2100" dirty="0"/>
              <a:t>Divisibilità, numeri primi e scomposizione in fattori primi. </a:t>
            </a:r>
          </a:p>
          <a:p>
            <a:pPr algn="ctr">
              <a:spcBef>
                <a:spcPct val="0"/>
              </a:spcBef>
            </a:pPr>
            <a:r>
              <a:rPr lang="it-IT" altLang="it-IT" sz="2100" dirty="0"/>
              <a:t>Massimo comune divisore e minimo comune multiplo</a:t>
            </a:r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733546F-8D7B-FE07-EBD7-B9AD71B8C4A4}"/>
              </a:ext>
            </a:extLst>
          </p:cNvPr>
          <p:cNvSpPr txBox="1"/>
          <p:nvPr/>
        </p:nvSpPr>
        <p:spPr>
          <a:xfrm>
            <a:off x="0" y="548680"/>
            <a:ext cx="9144000" cy="54014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2700" b="1" dirty="0">
                <a:solidFill>
                  <a:srgbClr val="FF0000"/>
                </a:solidFill>
              </a:rPr>
              <a:t>Numeri Decimali e Arrotondamenti</a:t>
            </a:r>
            <a:br>
              <a:rPr lang="it-IT" sz="1800" b="1" dirty="0"/>
            </a:br>
            <a:br>
              <a:rPr lang="it-IT" sz="1800" b="1" dirty="0"/>
            </a:br>
            <a:r>
              <a:rPr lang="it-IT" sz="2000" dirty="0"/>
              <a:t>I numeri decimali sono quelli che contengono una </a:t>
            </a:r>
            <a:r>
              <a:rPr lang="it-IT" sz="2000" b="1" dirty="0"/>
              <a:t>virgola</a:t>
            </a:r>
            <a:r>
              <a:rPr lang="it-IT" sz="2000" dirty="0"/>
              <a:t> (o punto) che separa la parte intera da quella decimale. La parte decimale rappresenta una frazione dell'unità. </a:t>
            </a:r>
          </a:p>
          <a:p>
            <a:pPr>
              <a:buNone/>
            </a:pPr>
            <a:endParaRPr lang="it-IT" sz="2000" dirty="0"/>
          </a:p>
          <a:p>
            <a:pPr>
              <a:buNone/>
            </a:pPr>
            <a:r>
              <a:rPr lang="it-IT" sz="2000" dirty="0"/>
              <a:t>Es: numero </a:t>
            </a:r>
            <a:r>
              <a:rPr lang="it-IT" sz="2000" b="1" dirty="0">
                <a:highlight>
                  <a:srgbClr val="00FF00"/>
                </a:highlight>
              </a:rPr>
              <a:t>12,345</a:t>
            </a:r>
            <a:r>
              <a:rPr lang="it-IT" sz="2000" dirty="0"/>
              <a:t>: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it-IT" sz="2000" b="1" dirty="0"/>
              <a:t>12</a:t>
            </a:r>
            <a:r>
              <a:rPr lang="it-IT" sz="2000" dirty="0"/>
              <a:t> è la parte intera.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it-IT" sz="2000" b="1" dirty="0"/>
              <a:t>345</a:t>
            </a:r>
            <a:r>
              <a:rPr lang="it-IT" sz="2000" dirty="0"/>
              <a:t> è la parte decimale.</a:t>
            </a:r>
          </a:p>
          <a:p>
            <a:pPr marL="1243013" lvl="3" indent="-214313">
              <a:buFont typeface="Arial" panose="020B0604020202020204" pitchFamily="34" charset="0"/>
              <a:buChar char="•"/>
            </a:pPr>
            <a:r>
              <a:rPr lang="it-IT" sz="2000" dirty="0"/>
              <a:t>La prima cifra dopo la virgola (</a:t>
            </a:r>
            <a:r>
              <a:rPr lang="it-IT" sz="2000" b="1" dirty="0"/>
              <a:t>3</a:t>
            </a:r>
            <a:r>
              <a:rPr lang="it-IT" sz="2000" dirty="0"/>
              <a:t>) è il posto dei </a:t>
            </a:r>
            <a:r>
              <a:rPr lang="it-IT" sz="2000" b="1" dirty="0"/>
              <a:t>decimi</a:t>
            </a:r>
            <a:endParaRPr lang="it-IT" sz="2000" dirty="0"/>
          </a:p>
          <a:p>
            <a:pPr marL="1243013" lvl="3" indent="-214313">
              <a:buFont typeface="Arial" panose="020B0604020202020204" pitchFamily="34" charset="0"/>
              <a:buChar char="•"/>
            </a:pPr>
            <a:r>
              <a:rPr lang="it-IT" sz="2000" dirty="0"/>
              <a:t>La seconda cifra (</a:t>
            </a:r>
            <a:r>
              <a:rPr lang="it-IT" sz="2000" b="1" dirty="0"/>
              <a:t>4</a:t>
            </a:r>
            <a:r>
              <a:rPr lang="it-IT" sz="2000" dirty="0"/>
              <a:t>) è il posto dei </a:t>
            </a:r>
            <a:r>
              <a:rPr lang="it-IT" sz="2000" b="1" dirty="0"/>
              <a:t>centesimi</a:t>
            </a:r>
            <a:endParaRPr lang="it-IT" sz="2000" dirty="0"/>
          </a:p>
          <a:p>
            <a:pPr marL="1243013" lvl="3" indent="-214313">
              <a:buFont typeface="Arial" panose="020B0604020202020204" pitchFamily="34" charset="0"/>
              <a:buChar char="•"/>
            </a:pPr>
            <a:r>
              <a:rPr lang="it-IT" sz="2000" dirty="0"/>
              <a:t>La terza cifra (</a:t>
            </a:r>
            <a:r>
              <a:rPr lang="it-IT" sz="2000" b="1" dirty="0"/>
              <a:t>5</a:t>
            </a:r>
            <a:r>
              <a:rPr lang="it-IT" sz="2000" dirty="0"/>
              <a:t>) è il posto dei </a:t>
            </a:r>
            <a:r>
              <a:rPr lang="it-IT" sz="2000" b="1" dirty="0"/>
              <a:t>millesimi</a:t>
            </a:r>
          </a:p>
          <a:p>
            <a:pPr lvl="3"/>
            <a:endParaRPr lang="it-IT" sz="2000" b="1" dirty="0"/>
          </a:p>
          <a:p>
            <a:endParaRPr lang="it-IT" sz="2000" b="1" dirty="0"/>
          </a:p>
          <a:p>
            <a:r>
              <a:rPr lang="it-IT" sz="1600" b="1" dirty="0"/>
              <a:t>Numeri decimali limitati:</a:t>
            </a:r>
            <a:r>
              <a:rPr lang="it-IT" sz="1600" dirty="0"/>
              <a:t> Hanno un numero </a:t>
            </a:r>
            <a:r>
              <a:rPr lang="it-IT" sz="1600" b="1" i="1" dirty="0"/>
              <a:t>finito</a:t>
            </a:r>
            <a:r>
              <a:rPr lang="it-IT" sz="1600" dirty="0"/>
              <a:t> di cifre nella parte decimale: 3,14 </a:t>
            </a:r>
          </a:p>
          <a:p>
            <a:r>
              <a:rPr lang="it-IT" sz="1600" b="1" dirty="0"/>
              <a:t>Numeri decimali illimitati:</a:t>
            </a:r>
            <a:r>
              <a:rPr lang="it-IT" sz="1600" dirty="0"/>
              <a:t> La parte decimale ha un numero </a:t>
            </a:r>
            <a:r>
              <a:rPr lang="it-IT" sz="1600" b="1" i="1" dirty="0"/>
              <a:t>infinito</a:t>
            </a:r>
            <a:r>
              <a:rPr lang="it-IT" sz="1600" dirty="0"/>
              <a:t> di cifre. </a:t>
            </a:r>
          </a:p>
          <a:p>
            <a:pPr lvl="2"/>
            <a:r>
              <a:rPr lang="it-IT" sz="1600" b="1" dirty="0"/>
              <a:t>Periodici:</a:t>
            </a:r>
            <a:r>
              <a:rPr lang="it-IT" sz="1600" dirty="0"/>
              <a:t> La parte decimale è composta da un gruppo di cifre che si ripete indefinitamente: 0,333 </a:t>
            </a:r>
          </a:p>
          <a:p>
            <a:pPr lvl="2"/>
            <a:r>
              <a:rPr lang="it-IT" sz="1600" b="1" dirty="0"/>
              <a:t>Non periodici:</a:t>
            </a:r>
            <a:r>
              <a:rPr lang="it-IT" sz="1600" dirty="0"/>
              <a:t> Presentano cifre infinite che non si ripetono in modo regolare: 1,231442…</a:t>
            </a:r>
          </a:p>
        </p:txBody>
      </p:sp>
    </p:spTree>
    <p:extLst>
      <p:ext uri="{BB962C8B-B14F-4D97-AF65-F5344CB8AC3E}">
        <p14:creationId xmlns:p14="http://schemas.microsoft.com/office/powerpoint/2010/main" val="14883191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B12A119-29F1-BCDF-6E2B-617DE6F1CA2A}"/>
              </a:ext>
            </a:extLst>
          </p:cNvPr>
          <p:cNvSpPr txBox="1"/>
          <p:nvPr/>
        </p:nvSpPr>
        <p:spPr>
          <a:xfrm>
            <a:off x="0" y="548680"/>
            <a:ext cx="9144000" cy="5032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it-IT" sz="1800" b="1" dirty="0"/>
              <a:t>PERCHE’ BISOGNA ARROTONDARE? </a:t>
            </a:r>
            <a:r>
              <a:rPr lang="it-IT" sz="1800" dirty="0"/>
              <a:t>Perché rende i numeri più semplici, facili da leggere e da ricordare. L'arrotondamento riduce il numero di cifre, il che è utile per semplificare i calcoli e la presentazione dei dati! </a:t>
            </a:r>
          </a:p>
          <a:p>
            <a:endParaRPr lang="it-IT" sz="1800" b="1" dirty="0"/>
          </a:p>
          <a:p>
            <a:r>
              <a:rPr lang="it-IT" sz="1800" b="1" dirty="0"/>
              <a:t>COME SI ARROTONDA? </a:t>
            </a:r>
          </a:p>
          <a:p>
            <a:pPr marL="685800" lvl="1" indent="-342900">
              <a:buFont typeface="+mj-lt"/>
              <a:buAutoNum type="arabicPeriod"/>
            </a:pPr>
            <a:r>
              <a:rPr lang="it-IT" sz="1800" dirty="0"/>
              <a:t>Individua la cifra a cui vuoi arrotondare (es. ai decimi, ai centesimi, ecc.).</a:t>
            </a:r>
          </a:p>
          <a:p>
            <a:pPr marL="685800" lvl="1" indent="-342900">
              <a:buFont typeface="+mj-lt"/>
              <a:buAutoNum type="arabicPeriod"/>
            </a:pPr>
            <a:r>
              <a:rPr lang="it-IT" sz="1800" dirty="0"/>
              <a:t>Guarda la cifra successiva.</a:t>
            </a:r>
          </a:p>
          <a:p>
            <a:pPr marL="685800" lvl="1" indent="-342900">
              <a:buFont typeface="+mj-lt"/>
              <a:buAutoNum type="arabicPeriod"/>
            </a:pPr>
            <a:r>
              <a:rPr lang="it-IT" sz="1800" dirty="0"/>
              <a:t>Se la cifra successiva è </a:t>
            </a:r>
            <a:r>
              <a:rPr lang="it-IT" sz="1800" b="1" dirty="0">
                <a:highlight>
                  <a:srgbClr val="FFFF00"/>
                </a:highlight>
              </a:rPr>
              <a:t>0, 1, 2, 3 o 4 </a:t>
            </a:r>
            <a:r>
              <a:rPr lang="it-IT" sz="1800" b="1" dirty="0"/>
              <a:t> </a:t>
            </a:r>
            <a:r>
              <a:rPr lang="it-IT" sz="1800" b="1" dirty="0">
                <a:sym typeface="Wingdings" panose="05000000000000000000" pitchFamily="2" charset="2"/>
              </a:rPr>
              <a:t></a:t>
            </a:r>
            <a:r>
              <a:rPr lang="it-IT" sz="1800" dirty="0"/>
              <a:t> </a:t>
            </a:r>
            <a:r>
              <a:rPr lang="it-IT" sz="1800" b="1" dirty="0">
                <a:highlight>
                  <a:srgbClr val="FFFF00"/>
                </a:highlight>
              </a:rPr>
              <a:t>mantieni</a:t>
            </a:r>
            <a:r>
              <a:rPr lang="it-IT" sz="1800" dirty="0"/>
              <a:t> la cifra a cui stai arrotondando e "tronca" il resto.</a:t>
            </a:r>
          </a:p>
          <a:p>
            <a:pPr marL="685800" lvl="1" indent="-342900">
              <a:buFont typeface="+mj-lt"/>
              <a:buAutoNum type="arabicPeriod"/>
            </a:pPr>
            <a:r>
              <a:rPr lang="it-IT" sz="1800" dirty="0"/>
              <a:t>Se la cifra successiva è </a:t>
            </a:r>
            <a:r>
              <a:rPr lang="it-IT" sz="1800" b="1" dirty="0">
                <a:highlight>
                  <a:srgbClr val="00FF00"/>
                </a:highlight>
              </a:rPr>
              <a:t>5, 6, 7, 8 o 9</a:t>
            </a:r>
            <a:r>
              <a:rPr lang="it-IT" sz="1800" dirty="0">
                <a:highlight>
                  <a:srgbClr val="00FF00"/>
                </a:highlight>
              </a:rPr>
              <a:t> </a:t>
            </a:r>
            <a:r>
              <a:rPr lang="it-IT" sz="1800" dirty="0">
                <a:sym typeface="Wingdings" panose="05000000000000000000" pitchFamily="2" charset="2"/>
              </a:rPr>
              <a:t> </a:t>
            </a:r>
            <a:r>
              <a:rPr lang="it-IT" sz="1800" b="1" dirty="0">
                <a:highlight>
                  <a:srgbClr val="00FF00"/>
                </a:highlight>
              </a:rPr>
              <a:t>aumenta</a:t>
            </a:r>
            <a:r>
              <a:rPr lang="it-IT" sz="1800" dirty="0"/>
              <a:t> la cifra a cui stai arrotondando di 1 e "tronca" il resto.</a:t>
            </a:r>
          </a:p>
          <a:p>
            <a:pPr marL="685800" lvl="1" indent="-342900">
              <a:buFont typeface="+mj-lt"/>
              <a:buAutoNum type="arabicPeriod"/>
            </a:pPr>
            <a:endParaRPr lang="it-IT" sz="1800" dirty="0"/>
          </a:p>
          <a:p>
            <a:r>
              <a:rPr lang="it-IT" sz="1500" dirty="0"/>
              <a:t>Es:</a:t>
            </a:r>
            <a:r>
              <a:rPr lang="it-IT" sz="1500" b="1" dirty="0"/>
              <a:t> 456,789 </a:t>
            </a:r>
          </a:p>
          <a:p>
            <a:pPr marL="257175" indent="-257175">
              <a:buFont typeface="Wingdings" panose="05000000000000000000" pitchFamily="2" charset="2"/>
              <a:buChar char="à"/>
            </a:pPr>
            <a:r>
              <a:rPr lang="it-IT" sz="1500" dirty="0"/>
              <a:t>Arrotondiamo ai centesimi: </a:t>
            </a:r>
            <a:r>
              <a:rPr lang="it-IT" sz="1500" b="1" dirty="0"/>
              <a:t>456,79</a:t>
            </a:r>
            <a:r>
              <a:rPr lang="it-IT" sz="1500" dirty="0"/>
              <a:t> (perché il 9 dopo l'8 fa arrotondare per eccesso).</a:t>
            </a:r>
          </a:p>
          <a:p>
            <a:pPr marL="257175" indent="-257175">
              <a:buFont typeface="Wingdings" panose="05000000000000000000" pitchFamily="2" charset="2"/>
              <a:buChar char="à"/>
            </a:pPr>
            <a:r>
              <a:rPr lang="it-IT" sz="1500" dirty="0"/>
              <a:t>Arrotondiamo ai decimi: </a:t>
            </a:r>
            <a:r>
              <a:rPr lang="it-IT" sz="1500" b="1" dirty="0"/>
              <a:t>456,8</a:t>
            </a:r>
            <a:r>
              <a:rPr lang="it-IT" sz="1500" dirty="0"/>
              <a:t> (perché l’8 dopo il 7 fa arrotondare per eccesso).</a:t>
            </a:r>
          </a:p>
          <a:p>
            <a:pPr marL="257175" indent="-257175">
              <a:buFont typeface="Wingdings" panose="05000000000000000000" pitchFamily="2" charset="2"/>
              <a:buChar char="à"/>
            </a:pPr>
            <a:endParaRPr lang="it-IT" sz="1500" dirty="0"/>
          </a:p>
          <a:p>
            <a:r>
              <a:rPr lang="it-IT" sz="1500" dirty="0"/>
              <a:t>Es: </a:t>
            </a:r>
            <a:r>
              <a:rPr lang="it-IT" sz="1500" b="1" dirty="0"/>
              <a:t>141,231</a:t>
            </a:r>
          </a:p>
          <a:p>
            <a:pPr marL="257175" indent="-257175">
              <a:buFont typeface="Wingdings" panose="05000000000000000000" pitchFamily="2" charset="2"/>
              <a:buChar char="à"/>
            </a:pPr>
            <a:r>
              <a:rPr lang="it-IT" sz="1500" dirty="0"/>
              <a:t>Arrotondiamo ai centesimi: </a:t>
            </a:r>
            <a:r>
              <a:rPr lang="it-IT" sz="1500" b="1" dirty="0"/>
              <a:t>141,23</a:t>
            </a:r>
            <a:r>
              <a:rPr lang="it-IT" sz="1500" dirty="0"/>
              <a:t> (perché l’1 dopo il 3 fa arrotondare per difetto).</a:t>
            </a:r>
          </a:p>
          <a:p>
            <a:pPr marL="257175" indent="-257175">
              <a:buFont typeface="Wingdings" panose="05000000000000000000" pitchFamily="2" charset="2"/>
              <a:buChar char="à"/>
            </a:pPr>
            <a:r>
              <a:rPr lang="it-IT" sz="1500" dirty="0"/>
              <a:t>Arrotondiamo ai decimi: </a:t>
            </a:r>
            <a:r>
              <a:rPr lang="it-IT" sz="1500" b="1" dirty="0"/>
              <a:t>141,2</a:t>
            </a:r>
            <a:r>
              <a:rPr lang="it-IT" sz="1500" dirty="0"/>
              <a:t> (perché il 3 dopo il 2 fa arrotondare per difetto).</a:t>
            </a:r>
          </a:p>
        </p:txBody>
      </p:sp>
    </p:spTree>
    <p:extLst>
      <p:ext uri="{BB962C8B-B14F-4D97-AF65-F5344CB8AC3E}">
        <p14:creationId xmlns:p14="http://schemas.microsoft.com/office/powerpoint/2010/main" val="2883710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ttangolo 3">
            <a:extLst>
              <a:ext uri="{FF2B5EF4-FFF2-40B4-BE49-F238E27FC236}">
                <a16:creationId xmlns:a16="http://schemas.microsoft.com/office/drawing/2014/main" id="{63B12B90-F831-42FD-E16E-86FD5632E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8" y="1341438"/>
            <a:ext cx="9123362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altLang="it-IT" sz="4800" b="1" i="1" dirty="0"/>
              <a:t>Insiemistica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it-IT" altLang="it-IT" sz="2400" dirty="0"/>
              <a:t> Insiemi e principali operazioni insiemistiche (unione, intersezione, differenza, complementare e prodotto cartesiano);</a:t>
            </a:r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962FD01E-24CD-0F3B-C04F-393AA888267D}"/>
                  </a:ext>
                </a:extLst>
              </p:cNvPr>
              <p:cNvSpPr txBox="1"/>
              <p:nvPr/>
            </p:nvSpPr>
            <p:spPr>
              <a:xfrm>
                <a:off x="0" y="332656"/>
                <a:ext cx="9144000" cy="57722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it-IT" sz="2700" b="1" dirty="0">
                    <a:solidFill>
                      <a:srgbClr val="FF0000"/>
                    </a:solidFill>
                  </a:rPr>
                  <a:t>Media Aritmetica</a:t>
                </a:r>
              </a:p>
              <a:p>
                <a:pPr>
                  <a:buNone/>
                </a:pPr>
                <a:endParaRPr lang="it-IT" sz="2700" b="1" dirty="0">
                  <a:solidFill>
                    <a:srgbClr val="FF0000"/>
                  </a:solidFill>
                </a:endParaRPr>
              </a:p>
              <a:p>
                <a:r>
                  <a:rPr lang="it-IT" sz="1800" b="1" dirty="0"/>
                  <a:t>Def</a:t>
                </a:r>
                <a:r>
                  <a:rPr lang="it-IT" sz="1800" dirty="0"/>
                  <a:t>: La media aritmetica è il valore che si ottiene </a:t>
                </a:r>
                <a:r>
                  <a:rPr lang="it-IT" sz="1800" b="1" dirty="0"/>
                  <a:t>dividendo la somma di tutti i valori per il loro numero totale</a:t>
                </a:r>
                <a:r>
                  <a:rPr lang="it-IT" sz="1800" dirty="0"/>
                  <a:t>. </a:t>
                </a:r>
              </a:p>
              <a:p>
                <a:r>
                  <a:rPr lang="it-IT" sz="1800" dirty="0"/>
                  <a:t>Formula: </a:t>
                </a:r>
                <a:endParaRPr lang="it-IT" sz="1800" b="1" dirty="0">
                  <a:highlight>
                    <a:srgbClr val="FFFF00"/>
                  </a:highlight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b="1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</a:rPr>
                        <m:t>𝐌𝐄𝐃𝐈𝐀</m:t>
                      </m:r>
                      <m:r>
                        <a:rPr lang="it-IT" b="1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b="1" i="1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b="1" i="1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𝑺𝑶𝑴𝑴𝑨</m:t>
                          </m:r>
                          <m:r>
                            <a:rPr lang="it-IT" b="1" i="1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it-IT" b="1" i="1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𝑫𝑰</m:t>
                          </m:r>
                          <m:r>
                            <a:rPr lang="it-IT" b="1" i="1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it-IT" b="1" i="1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𝑻𝑼𝑻𝑻𝑰</m:t>
                          </m:r>
                          <m:r>
                            <a:rPr lang="it-IT" b="1" i="1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it-IT" b="1" i="1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𝑰</m:t>
                          </m:r>
                          <m:r>
                            <a:rPr lang="it-IT" b="1" i="1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it-IT" b="1" i="1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𝑽𝑨𝑳𝑶𝑹𝑰</m:t>
                          </m:r>
                        </m:num>
                        <m:den>
                          <m:r>
                            <a:rPr lang="it-IT" b="1" i="1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𝑵𝑼𝑴𝑬𝑹𝑶</m:t>
                          </m:r>
                          <m:r>
                            <a:rPr lang="it-IT" b="1" i="1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it-IT" b="1" i="1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𝑻𝑶𝑻𝑨𝑳𝑬</m:t>
                          </m:r>
                          <m:r>
                            <a:rPr lang="it-IT" b="1" i="1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it-IT" b="1" i="1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𝑫𝑰</m:t>
                          </m:r>
                          <m:r>
                            <a:rPr lang="it-IT" b="1" i="1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it-IT" b="1" i="1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𝑽𝑨𝑳𝑶𝑹𝑰</m:t>
                          </m:r>
                        </m:den>
                      </m:f>
                    </m:oMath>
                  </m:oMathPara>
                </a14:m>
                <a:endParaRPr lang="it-IT" sz="1800" b="1" dirty="0">
                  <a:highlight>
                    <a:srgbClr val="FFFF00"/>
                  </a:highlight>
                </a:endParaRPr>
              </a:p>
              <a:p>
                <a:pPr>
                  <a:buFont typeface="Arial" panose="020B0604020202020204" pitchFamily="34" charset="0"/>
                  <a:buChar char="•"/>
                </a:pPr>
                <a:endParaRPr lang="it-IT" sz="1800" dirty="0"/>
              </a:p>
              <a:p>
                <a:pPr>
                  <a:buFont typeface="Arial" panose="020B0604020202020204" pitchFamily="34" charset="0"/>
                  <a:buChar char="•"/>
                </a:pPr>
                <a:endParaRPr lang="it-IT" sz="1800" b="1" dirty="0"/>
              </a:p>
              <a:p>
                <a:pPr>
                  <a:buFont typeface="Arial" panose="020B0604020202020204" pitchFamily="34" charset="0"/>
                  <a:buChar char="•"/>
                </a:pPr>
                <a:endParaRPr lang="it-IT" sz="1800" b="1" dirty="0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it-IT" sz="1800" b="1" dirty="0"/>
                  <a:t>A COSA SERVE?</a:t>
                </a:r>
                <a:r>
                  <a:rPr lang="it-IT" sz="1800" dirty="0"/>
                  <a:t> La media aritmetica è utile perché permette di </a:t>
                </a:r>
                <a:r>
                  <a:rPr lang="it-IT" sz="1800" b="1" dirty="0"/>
                  <a:t>sintetizzare</a:t>
                </a:r>
                <a:r>
                  <a:rPr lang="it-IT" sz="1800" dirty="0"/>
                  <a:t> un insieme di dati numerici complessi con </a:t>
                </a:r>
                <a:r>
                  <a:rPr lang="it-IT" sz="1800" b="1" i="1" dirty="0"/>
                  <a:t>un unico valore rappresentativo</a:t>
                </a:r>
                <a:r>
                  <a:rPr lang="it-IT" sz="1800" dirty="0"/>
                  <a:t>, fornendo un'idea del valore centrale o "tipico" del fenomeno analizzato.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endParaRPr lang="it-IT" sz="1800" dirty="0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it-IT" sz="1800" b="1" dirty="0"/>
                  <a:t>Es: </a:t>
                </a:r>
                <a:r>
                  <a:rPr lang="it-IT" sz="1800" dirty="0"/>
                  <a:t>si considera la produzione di mele in 5 diversi alberi: 120 kg, 150 kg, 135 kg, 140 kg e 160 kg.</a:t>
                </a:r>
              </a:p>
              <a:p>
                <a:pPr marL="600075" lvl="1" indent="-257175">
                  <a:buFont typeface="+mj-lt"/>
                  <a:buAutoNum type="arabicPeriod"/>
                </a:pPr>
                <a:r>
                  <a:rPr lang="it-IT" sz="1800" dirty="0"/>
                  <a:t>Si sommano i valori: 120+150+135+140+160=705.</a:t>
                </a:r>
              </a:p>
              <a:p>
                <a:pPr marL="600075" lvl="1" indent="-257175">
                  <a:buFont typeface="+mj-lt"/>
                  <a:buAutoNum type="arabicPeriod"/>
                </a:pPr>
                <a:r>
                  <a:rPr lang="it-IT" sz="1800" dirty="0"/>
                  <a:t>Si divide per il numero di alberi (5): 705/5=141.</a:t>
                </a:r>
              </a:p>
              <a:p>
                <a:pPr lvl="1"/>
                <a:r>
                  <a:rPr lang="it-IT" sz="1800" dirty="0">
                    <a:sym typeface="Wingdings" panose="05000000000000000000" pitchFamily="2" charset="2"/>
                  </a:rPr>
                  <a:t> 		</a:t>
                </a:r>
                <a:r>
                  <a:rPr lang="it-IT" sz="1800" dirty="0"/>
                  <a:t> La produzione media per albero è di </a:t>
                </a:r>
                <a:r>
                  <a:rPr lang="it-IT" sz="1800" b="1" dirty="0"/>
                  <a:t>141 kg</a:t>
                </a:r>
                <a:r>
                  <a:rPr lang="it-IT" sz="1800" dirty="0"/>
                  <a:t>.</a:t>
                </a:r>
                <a:endParaRPr lang="it-IT" sz="1500" dirty="0"/>
              </a:p>
            </p:txBody>
          </p:sp>
        </mc:Choice>
        <mc:Fallback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962FD01E-24CD-0F3B-C04F-393AA88826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32656"/>
                <a:ext cx="9144000" cy="5772221"/>
              </a:xfrm>
              <a:prstGeom prst="rect">
                <a:avLst/>
              </a:prstGeom>
              <a:blipFill>
                <a:blip r:embed="rId3"/>
                <a:stretch>
                  <a:fillRect l="-1267" t="-1057" b="-84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4773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E36516CD-18BE-D566-633D-1B4EA4FA9DE8}"/>
              </a:ext>
            </a:extLst>
          </p:cNvPr>
          <p:cNvSpPr txBox="1"/>
          <p:nvPr/>
        </p:nvSpPr>
        <p:spPr>
          <a:xfrm>
            <a:off x="28208" y="44624"/>
            <a:ext cx="9144000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2700" b="1" dirty="0">
                <a:solidFill>
                  <a:srgbClr val="FF0000"/>
                </a:solidFill>
              </a:rPr>
              <a:t>Divisibilità</a:t>
            </a:r>
          </a:p>
          <a:p>
            <a:pPr>
              <a:buNone/>
            </a:pPr>
            <a:endParaRPr lang="it-IT" sz="27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it-IT" sz="1800" dirty="0"/>
              <a:t>Def: «Un numero è </a:t>
            </a:r>
            <a:r>
              <a:rPr lang="it-IT" sz="1800" b="1" i="1" dirty="0"/>
              <a:t>divisibile</a:t>
            </a:r>
            <a:r>
              <a:rPr lang="it-IT" sz="1800" dirty="0"/>
              <a:t> per un altro numero se la divisione dà come risultato un numero intero, senza resto.»</a:t>
            </a:r>
          </a:p>
          <a:p>
            <a:pPr>
              <a:buNone/>
            </a:pPr>
            <a:endParaRPr lang="it-IT" sz="1800" dirty="0"/>
          </a:p>
          <a:p>
            <a:pPr>
              <a:buNone/>
            </a:pPr>
            <a:r>
              <a:rPr lang="it-IT" sz="1800" dirty="0"/>
              <a:t>I </a:t>
            </a:r>
            <a:r>
              <a:rPr lang="it-IT" sz="1800" b="1" dirty="0"/>
              <a:t>criteri di divisibilità </a:t>
            </a:r>
            <a:r>
              <a:rPr lang="it-IT" sz="1800" dirty="0"/>
              <a:t>sono regole che permettono di capire a priori se un numero è divisibile per un altro specifico numero senza bisogno di calcolare la divisione.</a:t>
            </a: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it-IT" sz="1800" b="1" dirty="0"/>
              <a:t>Per 2</a:t>
            </a:r>
            <a:r>
              <a:rPr lang="it-IT" sz="1800" dirty="0"/>
              <a:t>: il numero termina con una cifra pari (0, 2, 4, 6, 8).</a:t>
            </a: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it-IT" sz="1800" b="1" dirty="0"/>
              <a:t>Per 3</a:t>
            </a:r>
            <a:r>
              <a:rPr lang="it-IT" sz="1800" dirty="0"/>
              <a:t>: la somma delle cifre è un multiplo di 3.</a:t>
            </a: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it-IT" sz="1800" b="1" dirty="0"/>
              <a:t>Per 5</a:t>
            </a:r>
            <a:r>
              <a:rPr lang="it-IT" sz="1800" dirty="0"/>
              <a:t>: il numero termina con 0 o 5.</a:t>
            </a: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it-IT" sz="1800" b="1" dirty="0"/>
              <a:t>Per 7</a:t>
            </a:r>
            <a:r>
              <a:rPr lang="it-IT" sz="1800" dirty="0"/>
              <a:t>: la differenza (in valore assoluto) tra il numero senza l'ultima cifra e il doppio di quest'ultima è 0 o un multiplo di 7. </a:t>
            </a:r>
          </a:p>
          <a:p>
            <a:pPr marL="857250" lvl="2" indent="-171450">
              <a:buFont typeface="Arial" panose="020B0604020202020204" pitchFamily="34" charset="0"/>
              <a:buChar char="•"/>
            </a:pPr>
            <a:r>
              <a:rPr lang="it-IT" sz="1800" b="1" dirty="0"/>
              <a:t>Per 10</a:t>
            </a:r>
            <a:r>
              <a:rPr lang="it-IT" sz="1800" dirty="0"/>
              <a:t>: il numero termina con 0. </a:t>
            </a:r>
          </a:p>
          <a:p>
            <a:pPr marL="857250" lvl="2" indent="-171450">
              <a:buFont typeface="Arial" panose="020B0604020202020204" pitchFamily="34" charset="0"/>
              <a:buChar char="•"/>
            </a:pPr>
            <a:endParaRPr lang="it-IT" sz="1800" b="1" dirty="0"/>
          </a:p>
          <a:p>
            <a:r>
              <a:rPr lang="it-IT" sz="1800" b="1" dirty="0"/>
              <a:t>Es: </a:t>
            </a:r>
            <a:r>
              <a:rPr lang="it-IT" sz="1800" dirty="0"/>
              <a:t>24 </a:t>
            </a:r>
          </a:p>
          <a:p>
            <a:pPr marL="214313" indent="-214313">
              <a:buFont typeface="Wingdings" panose="05000000000000000000" pitchFamily="2" charset="2"/>
              <a:buChar char="à"/>
            </a:pPr>
            <a:r>
              <a:rPr lang="it-IT" sz="1800" dirty="0"/>
              <a:t>divisibile per 2: termina con cifra pari (4)</a:t>
            </a:r>
          </a:p>
          <a:p>
            <a:pPr marL="214313" indent="-214313">
              <a:buFont typeface="Wingdings" panose="05000000000000000000" pitchFamily="2" charset="2"/>
              <a:buChar char="à"/>
            </a:pPr>
            <a:r>
              <a:rPr lang="it-IT" sz="1800" dirty="0"/>
              <a:t>divisibile per 3 (2+4=6). </a:t>
            </a:r>
          </a:p>
          <a:p>
            <a:endParaRPr lang="it-IT" sz="1800" dirty="0"/>
          </a:p>
          <a:p>
            <a:r>
              <a:rPr lang="it-IT" sz="1800" dirty="0"/>
              <a:t>Es: 35 </a:t>
            </a:r>
          </a:p>
          <a:p>
            <a:pPr marL="214313" indent="-214313">
              <a:buFont typeface="Wingdings" panose="05000000000000000000" pitchFamily="2" charset="2"/>
              <a:buChar char="à"/>
            </a:pPr>
            <a:r>
              <a:rPr lang="it-IT" sz="1800" dirty="0"/>
              <a:t>divisibile per 5: termina con 5.</a:t>
            </a:r>
          </a:p>
          <a:p>
            <a:pPr marL="214313" indent="-214313">
              <a:buFont typeface="Wingdings" panose="05000000000000000000" pitchFamily="2" charset="2"/>
              <a:buChar char="à"/>
            </a:pPr>
            <a:r>
              <a:rPr lang="it-IT" sz="1800" dirty="0"/>
              <a:t>divisibile per 7: 3-(5x2)= -7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9277467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F6F4EB9A-9929-AC78-7D81-5E19B78C6F02}"/>
              </a:ext>
            </a:extLst>
          </p:cNvPr>
          <p:cNvSpPr txBox="1"/>
          <p:nvPr/>
        </p:nvSpPr>
        <p:spPr>
          <a:xfrm>
            <a:off x="0" y="197346"/>
            <a:ext cx="9144000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700" b="1" dirty="0">
                <a:solidFill>
                  <a:srgbClr val="FF0000"/>
                </a:solidFill>
              </a:rPr>
              <a:t>Numeri Primi</a:t>
            </a:r>
            <a:endParaRPr lang="it-IT" sz="1800" dirty="0"/>
          </a:p>
          <a:p>
            <a:pPr algn="ctr"/>
            <a:r>
              <a:rPr lang="it-IT" sz="1800" dirty="0"/>
              <a:t>«I numeri primi sono numeri naturali maggiori di 1 che hanno solo due divisori: 1 e se stessi.» </a:t>
            </a:r>
          </a:p>
          <a:p>
            <a:r>
              <a:rPr lang="it-IT" sz="1800" dirty="0"/>
              <a:t>Es: 2, 3, 5, 7, 11, e 13…. </a:t>
            </a:r>
          </a:p>
          <a:p>
            <a:r>
              <a:rPr lang="it-IT" sz="1800" i="1" u="sng" dirty="0"/>
              <a:t>Il numero 2 è l'unico numero primo pari, mentre tutti gli altri numeri primi sono dispari</a:t>
            </a:r>
            <a:r>
              <a:rPr lang="it-IT" sz="1800" dirty="0"/>
              <a:t>. </a:t>
            </a:r>
          </a:p>
          <a:p>
            <a:endParaRPr lang="it-IT" sz="1800" dirty="0"/>
          </a:p>
          <a:p>
            <a:endParaRPr lang="it-IT" sz="1800" b="1" dirty="0"/>
          </a:p>
          <a:p>
            <a:r>
              <a:rPr lang="it-IT" sz="2700" b="1" dirty="0">
                <a:solidFill>
                  <a:srgbClr val="FF0000"/>
                </a:solidFill>
              </a:rPr>
              <a:t>Scomposizione in Fattori Primi</a:t>
            </a:r>
          </a:p>
          <a:p>
            <a:r>
              <a:rPr lang="it-IT" sz="1800" dirty="0"/>
              <a:t>«La scomposizione in fattori primi è il procedimento per scrivere un numero composto come </a:t>
            </a:r>
            <a:r>
              <a:rPr lang="it-IT" sz="1800" b="1" i="1" dirty="0"/>
              <a:t>prodotto di numeri primi</a:t>
            </a:r>
            <a:r>
              <a:rPr lang="it-IT" sz="1800" dirty="0"/>
              <a:t>».</a:t>
            </a:r>
          </a:p>
          <a:p>
            <a:r>
              <a:rPr lang="it-IT" sz="1800" dirty="0"/>
              <a:t>Per eseguire questa operazione si usa la divisione in colonna, dividendo il numero dato per i suoi più piccoli divisori primi in ordine crescente, fino a ottenere 1 come quoziente. </a:t>
            </a:r>
          </a:p>
          <a:p>
            <a:endParaRPr lang="it-IT" sz="1800" dirty="0"/>
          </a:p>
          <a:p>
            <a:r>
              <a:rPr lang="it-IT" sz="1800" b="1" dirty="0"/>
              <a:t>Es: </a:t>
            </a:r>
            <a:r>
              <a:rPr lang="it-IT" sz="1800" dirty="0"/>
              <a:t>60.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it-IT" sz="1800" dirty="0"/>
              <a:t>Inizia a dividere 60 per il più piccolo numero primo possibile, che è 2 </a:t>
            </a:r>
            <a:r>
              <a:rPr lang="it-IT" sz="1800" dirty="0">
                <a:sym typeface="Wingdings" panose="05000000000000000000" pitchFamily="2" charset="2"/>
              </a:rPr>
              <a:t> </a:t>
            </a:r>
            <a:r>
              <a:rPr lang="it-IT" sz="1800" dirty="0"/>
              <a:t>60÷2=30 </a:t>
            </a:r>
            <a:r>
              <a:rPr lang="it-IT" sz="1800" dirty="0">
                <a:sym typeface="Wingdings" panose="05000000000000000000" pitchFamily="2" charset="2"/>
              </a:rPr>
              <a:t> </a:t>
            </a:r>
            <a:r>
              <a:rPr lang="it-IT" sz="1800" dirty="0"/>
              <a:t>30÷2=15.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it-IT" sz="1800" dirty="0"/>
              <a:t>15 non è divisibile per 2, ma lo è per 3 </a:t>
            </a:r>
            <a:r>
              <a:rPr lang="it-IT" sz="1800" dirty="0">
                <a:sym typeface="Wingdings" panose="05000000000000000000" pitchFamily="2" charset="2"/>
              </a:rPr>
              <a:t></a:t>
            </a:r>
            <a:r>
              <a:rPr lang="it-IT" sz="1800" dirty="0"/>
              <a:t> 15÷3=5.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it-IT" sz="1800" dirty="0"/>
              <a:t>5÷5=1.</a:t>
            </a:r>
          </a:p>
          <a:p>
            <a:pPr lvl="1" algn="ctr"/>
            <a:r>
              <a:rPr lang="it-IT" sz="1800" dirty="0">
                <a:sym typeface="Wingdings" panose="05000000000000000000" pitchFamily="2" charset="2"/>
              </a:rPr>
              <a:t> </a:t>
            </a:r>
            <a:r>
              <a:rPr lang="it-IT" sz="1800" dirty="0"/>
              <a:t>La scomposizione di 60 è: </a:t>
            </a:r>
            <a:r>
              <a:rPr lang="it-IT" sz="1800" b="1" dirty="0"/>
              <a:t>2×2×3×5</a:t>
            </a:r>
            <a:r>
              <a:rPr lang="it-IT" sz="1800" dirty="0"/>
              <a:t>, che si scrive come </a:t>
            </a:r>
            <a:r>
              <a:rPr lang="it-IT" sz="1800" b="1" dirty="0"/>
              <a:t>2²×3×5</a:t>
            </a:r>
            <a:r>
              <a:rPr lang="it-IT" sz="1800" dirty="0"/>
              <a:t>. </a:t>
            </a:r>
          </a:p>
          <a:p>
            <a:pPr lvl="1"/>
            <a:endParaRPr lang="it-IT" sz="1800" dirty="0"/>
          </a:p>
          <a:p>
            <a:pPr lvl="1"/>
            <a:endParaRPr lang="it-IT" sz="1800" dirty="0"/>
          </a:p>
          <a:p>
            <a:pPr lvl="1" algn="ctr"/>
            <a:r>
              <a:rPr lang="it-IT" sz="1800" dirty="0"/>
              <a:t>Questo è utile per calcolare il </a:t>
            </a:r>
            <a:r>
              <a:rPr lang="it-IT" sz="1800" b="1" dirty="0"/>
              <a:t>Minimo Comune Multiplo (m.c.m.)</a:t>
            </a:r>
            <a:r>
              <a:rPr lang="it-IT" sz="1800" dirty="0"/>
              <a:t> e il </a:t>
            </a:r>
            <a:r>
              <a:rPr lang="it-IT" sz="1800" b="1" dirty="0"/>
              <a:t>Massimo Comune Divisore (M.C.D.)</a:t>
            </a:r>
            <a:r>
              <a:rPr lang="it-IT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98072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www.professionistiscuola.it/images/Didattica_Mappe/mcm_e_MCD.jpg">
            <a:extLst>
              <a:ext uri="{FF2B5EF4-FFF2-40B4-BE49-F238E27FC236}">
                <a16:creationId xmlns:a16="http://schemas.microsoft.com/office/drawing/2014/main" id="{70BE7C85-D79E-B5A1-F2A8-83B81FD586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1" t="10236" r="53737" b="4587"/>
          <a:stretch>
            <a:fillRect/>
          </a:stretch>
        </p:blipFill>
        <p:spPr bwMode="auto">
          <a:xfrm>
            <a:off x="5076056" y="119396"/>
            <a:ext cx="4067945" cy="5824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https://www.professionistiscuola.it/images/Didattica_Mappe/mcm_e_MCD.jpg">
            <a:extLst>
              <a:ext uri="{FF2B5EF4-FFF2-40B4-BE49-F238E27FC236}">
                <a16:creationId xmlns:a16="http://schemas.microsoft.com/office/drawing/2014/main" id="{673956E2-39CD-20B9-4A51-CB1A3A5D6A5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12" t="10236" r="6490" b="4587"/>
          <a:stretch>
            <a:fillRect/>
          </a:stretch>
        </p:blipFill>
        <p:spPr bwMode="auto">
          <a:xfrm>
            <a:off x="-1" y="181502"/>
            <a:ext cx="3923929" cy="5819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13075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4">
            <a:extLst>
              <a:ext uri="{FF2B5EF4-FFF2-40B4-BE49-F238E27FC236}">
                <a16:creationId xmlns:a16="http://schemas.microsoft.com/office/drawing/2014/main" id="{D3DE9F5C-F6A9-AF43-A6FB-77D56A362325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46" t="26451" r="39507" b="48364"/>
          <a:stretch>
            <a:fillRect/>
          </a:stretch>
        </p:blipFill>
        <p:spPr>
          <a:xfrm>
            <a:off x="1709738" y="2078831"/>
            <a:ext cx="5724525" cy="24526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683" name="Text Box 6">
            <a:extLst>
              <a:ext uri="{FF2B5EF4-FFF2-40B4-BE49-F238E27FC236}">
                <a16:creationId xmlns:a16="http://schemas.microsoft.com/office/drawing/2014/main" id="{69911092-BA91-E413-D84B-23CF4FECE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0010" y="2888457"/>
            <a:ext cx="1403747" cy="2031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1800">
                <a:latin typeface="Times New Roman" panose="02020603050405020304" pitchFamily="18" charset="0"/>
              </a:rPr>
              <a:t>4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1800">
                <a:latin typeface="Times New Roman" panose="02020603050405020304" pitchFamily="18" charset="0"/>
              </a:rPr>
              <a:t>10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1800">
                <a:latin typeface="Times New Roman" panose="02020603050405020304" pitchFamily="18" charset="0"/>
              </a:rPr>
              <a:t>60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1800">
                <a:latin typeface="Times New Roman" panose="02020603050405020304" pitchFamily="18" charset="0"/>
              </a:rPr>
              <a:t>15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1800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71684" name="Text Box 7">
            <a:extLst>
              <a:ext uri="{FF2B5EF4-FFF2-40B4-BE49-F238E27FC236}">
                <a16:creationId xmlns:a16="http://schemas.microsoft.com/office/drawing/2014/main" id="{4C04BA00-8AE6-EEC4-FD7D-042CF3B653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3587" y="944167"/>
            <a:ext cx="5130404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2700"/>
              <a:t>Strutture numeriche, aritmetica</a:t>
            </a:r>
          </a:p>
        </p:txBody>
      </p:sp>
    </p:spTree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4">
            <a:extLst>
              <a:ext uri="{FF2B5EF4-FFF2-40B4-BE49-F238E27FC236}">
                <a16:creationId xmlns:a16="http://schemas.microsoft.com/office/drawing/2014/main" id="{A4C20D9E-AC5B-6BF7-6DF1-858F87DCB55A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46" t="26451" r="39507" b="48364"/>
          <a:stretch>
            <a:fillRect/>
          </a:stretch>
        </p:blipFill>
        <p:spPr>
          <a:xfrm>
            <a:off x="1709738" y="2078831"/>
            <a:ext cx="5724525" cy="24526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2707" name="Text Box 6">
            <a:extLst>
              <a:ext uri="{FF2B5EF4-FFF2-40B4-BE49-F238E27FC236}">
                <a16:creationId xmlns:a16="http://schemas.microsoft.com/office/drawing/2014/main" id="{8DE6F8AE-0BB2-447C-167B-85759FE3A3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0010" y="2888457"/>
            <a:ext cx="1403747" cy="2031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1800">
                <a:latin typeface="Times New Roman" panose="02020603050405020304" pitchFamily="18" charset="0"/>
              </a:rPr>
              <a:t>4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1800">
                <a:latin typeface="Times New Roman" panose="02020603050405020304" pitchFamily="18" charset="0"/>
              </a:rPr>
              <a:t>10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1800">
                <a:latin typeface="Times New Roman" panose="02020603050405020304" pitchFamily="18" charset="0"/>
              </a:rPr>
              <a:t>60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1800">
                <a:latin typeface="Times New Roman" panose="02020603050405020304" pitchFamily="18" charset="0"/>
              </a:rPr>
              <a:t>15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1800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72708" name="Text Box 7">
            <a:extLst>
              <a:ext uri="{FF2B5EF4-FFF2-40B4-BE49-F238E27FC236}">
                <a16:creationId xmlns:a16="http://schemas.microsoft.com/office/drawing/2014/main" id="{21E6C642-BAFB-3030-7326-8EC673494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3587" y="944167"/>
            <a:ext cx="5130404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2700"/>
              <a:t>Strutture numeriche, aritmetica</a:t>
            </a:r>
          </a:p>
        </p:txBody>
      </p:sp>
      <p:sp>
        <p:nvSpPr>
          <p:cNvPr id="72709" name="CasellaDiTesto 4">
            <a:extLst>
              <a:ext uri="{FF2B5EF4-FFF2-40B4-BE49-F238E27FC236}">
                <a16:creationId xmlns:a16="http://schemas.microsoft.com/office/drawing/2014/main" id="{AE6817FC-AAC3-D9BC-765F-642A2AE71F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4822" y="3644504"/>
            <a:ext cx="59412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altLang="it-IT" sz="3600">
                <a:solidFill>
                  <a:srgbClr val="FF0000"/>
                </a:solidFill>
                <a:latin typeface="Times New Roman" panose="02020603050405020304" pitchFamily="18" charset="0"/>
              </a:rPr>
              <a:t>*</a:t>
            </a:r>
          </a:p>
        </p:txBody>
      </p:sp>
    </p:spTree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5">
            <a:extLst>
              <a:ext uri="{FF2B5EF4-FFF2-40B4-BE49-F238E27FC236}">
                <a16:creationId xmlns:a16="http://schemas.microsoft.com/office/drawing/2014/main" id="{B169A0F1-D919-1D5F-D641-F45B4D9C6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3587" y="944167"/>
            <a:ext cx="5130404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2700"/>
              <a:t>Strutture numeriche, aritmetica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9C4F841A-6949-2FB8-4388-488A554171CA}"/>
              </a:ext>
            </a:extLst>
          </p:cNvPr>
          <p:cNvSpPr/>
          <p:nvPr/>
        </p:nvSpPr>
        <p:spPr>
          <a:xfrm>
            <a:off x="1547813" y="1863328"/>
            <a:ext cx="5724525" cy="3331938"/>
          </a:xfrm>
          <a:prstGeom prst="rect">
            <a:avLst/>
          </a:prstGeom>
        </p:spPr>
        <p:txBody>
          <a:bodyPr>
            <a:spAutoFit/>
          </a:bodyPr>
          <a:lstStyle/>
          <a:p>
            <a:pPr lvl="2">
              <a:defRPr/>
            </a:pPr>
            <a:r>
              <a:rPr lang="it-IT" sz="1800" b="1" dirty="0"/>
              <a:t>Il M.C.D. (massimo comune divisore) tra 10, 25 e 45:</a:t>
            </a:r>
          </a:p>
          <a:p>
            <a:pPr>
              <a:lnSpc>
                <a:spcPct val="200000"/>
              </a:lnSpc>
              <a:defRPr/>
            </a:pPr>
            <a:r>
              <a:rPr lang="it-IT" sz="1800" cap="all" dirty="0"/>
              <a:t>1</a:t>
            </a:r>
          </a:p>
          <a:p>
            <a:pPr>
              <a:lnSpc>
                <a:spcPct val="200000"/>
              </a:lnSpc>
              <a:defRPr/>
            </a:pPr>
            <a:r>
              <a:rPr lang="it-IT" sz="1800" cap="all" dirty="0"/>
              <a:t>5</a:t>
            </a:r>
          </a:p>
          <a:p>
            <a:pPr>
              <a:lnSpc>
                <a:spcPct val="200000"/>
              </a:lnSpc>
              <a:defRPr/>
            </a:pPr>
            <a:r>
              <a:rPr lang="it-IT" sz="1800" cap="all" dirty="0"/>
              <a:t>450</a:t>
            </a:r>
          </a:p>
          <a:p>
            <a:pPr>
              <a:lnSpc>
                <a:spcPct val="200000"/>
              </a:lnSpc>
              <a:defRPr/>
            </a:pPr>
            <a:r>
              <a:rPr lang="it-IT" sz="1800" cap="all" dirty="0"/>
              <a:t>10</a:t>
            </a:r>
          </a:p>
          <a:p>
            <a:pPr>
              <a:lnSpc>
                <a:spcPct val="200000"/>
              </a:lnSpc>
              <a:defRPr/>
            </a:pPr>
            <a:r>
              <a:rPr lang="it-IT" sz="1800" cap="all" dirty="0"/>
              <a:t>25</a:t>
            </a:r>
          </a:p>
        </p:txBody>
      </p:sp>
    </p:spTree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5">
            <a:extLst>
              <a:ext uri="{FF2B5EF4-FFF2-40B4-BE49-F238E27FC236}">
                <a16:creationId xmlns:a16="http://schemas.microsoft.com/office/drawing/2014/main" id="{7BE786EE-8DFB-F050-24D8-513EEEAB43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3587" y="944167"/>
            <a:ext cx="5130404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2700"/>
              <a:t>Strutture numeriche, aritmetica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3E52C048-BEEC-3D13-8529-1B06C620BD12}"/>
              </a:ext>
            </a:extLst>
          </p:cNvPr>
          <p:cNvSpPr/>
          <p:nvPr/>
        </p:nvSpPr>
        <p:spPr>
          <a:xfrm>
            <a:off x="1547813" y="1863328"/>
            <a:ext cx="5724525" cy="3331938"/>
          </a:xfrm>
          <a:prstGeom prst="rect">
            <a:avLst/>
          </a:prstGeom>
        </p:spPr>
        <p:txBody>
          <a:bodyPr>
            <a:spAutoFit/>
          </a:bodyPr>
          <a:lstStyle/>
          <a:p>
            <a:pPr lvl="2">
              <a:defRPr/>
            </a:pPr>
            <a:r>
              <a:rPr lang="it-IT" sz="1800" b="1" dirty="0"/>
              <a:t>Il M.C.D. (massimo comune divisore) tra 10, 25 e 45:</a:t>
            </a:r>
          </a:p>
          <a:p>
            <a:pPr>
              <a:lnSpc>
                <a:spcPct val="200000"/>
              </a:lnSpc>
              <a:defRPr/>
            </a:pPr>
            <a:r>
              <a:rPr lang="it-IT" sz="1800" cap="all" dirty="0"/>
              <a:t>1</a:t>
            </a:r>
          </a:p>
          <a:p>
            <a:pPr>
              <a:lnSpc>
                <a:spcPct val="200000"/>
              </a:lnSpc>
              <a:defRPr/>
            </a:pPr>
            <a:r>
              <a:rPr lang="it-IT" sz="1800" cap="all" dirty="0"/>
              <a:t>5</a:t>
            </a:r>
          </a:p>
          <a:p>
            <a:pPr>
              <a:lnSpc>
                <a:spcPct val="200000"/>
              </a:lnSpc>
              <a:defRPr/>
            </a:pPr>
            <a:r>
              <a:rPr lang="it-IT" sz="1800" cap="all" dirty="0"/>
              <a:t>450</a:t>
            </a:r>
          </a:p>
          <a:p>
            <a:pPr>
              <a:lnSpc>
                <a:spcPct val="200000"/>
              </a:lnSpc>
              <a:defRPr/>
            </a:pPr>
            <a:r>
              <a:rPr lang="it-IT" sz="1800" cap="all" dirty="0"/>
              <a:t>10</a:t>
            </a:r>
          </a:p>
          <a:p>
            <a:pPr>
              <a:lnSpc>
                <a:spcPct val="200000"/>
              </a:lnSpc>
              <a:defRPr/>
            </a:pPr>
            <a:r>
              <a:rPr lang="it-IT" sz="1800" cap="all" dirty="0"/>
              <a:t>25</a:t>
            </a:r>
          </a:p>
        </p:txBody>
      </p:sp>
      <p:sp>
        <p:nvSpPr>
          <p:cNvPr id="74756" name="CasellaDiTesto 4">
            <a:extLst>
              <a:ext uri="{FF2B5EF4-FFF2-40B4-BE49-F238E27FC236}">
                <a16:creationId xmlns:a16="http://schemas.microsoft.com/office/drawing/2014/main" id="{03C6386D-CEB1-D163-D4B6-6FCD61F5C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3685" y="2520951"/>
            <a:ext cx="59412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altLang="it-IT" sz="3600">
                <a:solidFill>
                  <a:srgbClr val="FF0000"/>
                </a:solidFill>
                <a:latin typeface="Times New Roman" panose="02020603050405020304" pitchFamily="18" charset="0"/>
              </a:rPr>
              <a:t>*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egnaposto numero diapositiva 1">
            <a:extLst>
              <a:ext uri="{FF2B5EF4-FFF2-40B4-BE49-F238E27FC236}">
                <a16:creationId xmlns:a16="http://schemas.microsoft.com/office/drawing/2014/main" id="{98814E5D-AC67-572F-89C9-0B0233AE8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628650" y="6356350"/>
            <a:ext cx="2057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</a:pPr>
            <a:fld id="{6EF3C569-4EB6-4D3B-8E0D-54FB7EA366BA}" type="slidenum">
              <a:rPr lang="it-IT" altLang="it-IT" sz="1400">
                <a:solidFill>
                  <a:schemeClr val="bg1"/>
                </a:solidFill>
              </a:rPr>
              <a:pPr algn="l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3</a:t>
            </a:fld>
            <a:endParaRPr lang="it-IT" altLang="it-IT" sz="1400">
              <a:solidFill>
                <a:schemeClr val="bg1"/>
              </a:solidFill>
            </a:endParaRPr>
          </a:p>
        </p:txBody>
      </p:sp>
      <p:sp>
        <p:nvSpPr>
          <p:cNvPr id="4098" name="Text Box 2">
            <a:extLst>
              <a:ext uri="{FF2B5EF4-FFF2-40B4-BE49-F238E27FC236}">
                <a16:creationId xmlns:a16="http://schemas.microsoft.com/office/drawing/2014/main" id="{C6981913-DE0A-A25D-822A-19B361691C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209675"/>
            <a:ext cx="7391400" cy="222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dirty="0">
                <a:latin typeface="Verdana" panose="020B0604030504040204" pitchFamily="34" charset="0"/>
              </a:rPr>
              <a:t>Un </a:t>
            </a:r>
            <a:r>
              <a:rPr lang="it-IT" altLang="it-IT" b="1" dirty="0">
                <a:latin typeface="Verdana" panose="020B0604030504040204" pitchFamily="34" charset="0"/>
              </a:rPr>
              <a:t>insieme</a:t>
            </a:r>
            <a:r>
              <a:rPr lang="it-IT" altLang="it-IT" dirty="0">
                <a:latin typeface="Verdana" panose="020B0604030504040204" pitchFamily="34" charset="0"/>
              </a:rPr>
              <a:t> rappresenta un </a:t>
            </a:r>
            <a:r>
              <a:rPr lang="it-IT" altLang="it-IT" u="sng" dirty="0">
                <a:latin typeface="Verdana" panose="020B0604030504040204" pitchFamily="34" charset="0"/>
              </a:rPr>
              <a:t>raggruppamento</a:t>
            </a:r>
            <a:r>
              <a:rPr lang="it-IT" altLang="it-IT" dirty="0">
                <a:latin typeface="Verdana" panose="020B0604030504040204" pitchFamily="34" charset="0"/>
              </a:rPr>
              <a:t> di uno o più oggetti.</a:t>
            </a:r>
          </a:p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it-IT" altLang="it-IT" dirty="0">
              <a:latin typeface="Verdana" panose="020B060403050404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dirty="0">
                <a:latin typeface="Verdana" panose="020B0604030504040204" pitchFamily="34" charset="0"/>
              </a:rPr>
              <a:t>Un insieme è una </a:t>
            </a:r>
            <a:r>
              <a:rPr lang="it-IT" altLang="it-IT" u="sng" dirty="0">
                <a:latin typeface="Verdana" panose="020B0604030504040204" pitchFamily="34" charset="0"/>
              </a:rPr>
              <a:t>famiglia</a:t>
            </a:r>
            <a:r>
              <a:rPr lang="it-IT" altLang="it-IT" dirty="0">
                <a:latin typeface="Verdana" panose="020B0604030504040204" pitchFamily="34" charset="0"/>
              </a:rPr>
              <a:t> di oggetti</a:t>
            </a:r>
          </a:p>
        </p:txBody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FCCB76FB-5377-A88F-6A0E-5AA0B1C96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03188"/>
            <a:ext cx="441166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altLang="it-IT" sz="3000">
                <a:solidFill>
                  <a:srgbClr val="A50021"/>
                </a:solidFill>
                <a:latin typeface="Verdana" panose="020B0604030504040204" pitchFamily="34" charset="0"/>
              </a:rPr>
              <a:t>Gli insiemi: definizioni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egnaposto numero diapositiva 1">
            <a:extLst>
              <a:ext uri="{FF2B5EF4-FFF2-40B4-BE49-F238E27FC236}">
                <a16:creationId xmlns:a16="http://schemas.microsoft.com/office/drawing/2014/main" id="{B061B099-C3C6-20FD-281B-7BC569FC6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628650" y="6356350"/>
            <a:ext cx="2057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</a:pPr>
            <a:fld id="{54A308D9-E88A-4EE6-BBE4-99947525DACC}" type="slidenum">
              <a:rPr lang="it-IT" altLang="it-IT" sz="1400">
                <a:solidFill>
                  <a:schemeClr val="bg1"/>
                </a:solidFill>
              </a:rPr>
              <a:pPr algn="l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4</a:t>
            </a:fld>
            <a:endParaRPr lang="it-IT" altLang="it-IT" sz="1400">
              <a:solidFill>
                <a:schemeClr val="bg1"/>
              </a:solidFill>
            </a:endParaRPr>
          </a:p>
        </p:txBody>
      </p:sp>
      <p:sp>
        <p:nvSpPr>
          <p:cNvPr id="70659" name="Text Box 2">
            <a:extLst>
              <a:ext uri="{FF2B5EF4-FFF2-40B4-BE49-F238E27FC236}">
                <a16:creationId xmlns:a16="http://schemas.microsoft.com/office/drawing/2014/main" id="{E60851E3-5BB8-578E-A8D1-8D65DE715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0413"/>
            <a:ext cx="8610600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dirty="0">
                <a:latin typeface="Verdana" panose="020B0604030504040204" pitchFamily="34" charset="0"/>
              </a:rPr>
              <a:t>Def. Si definisce </a:t>
            </a:r>
            <a:r>
              <a:rPr lang="it-IT" altLang="it-IT" b="1" i="1" dirty="0">
                <a:solidFill>
                  <a:srgbClr val="A50021"/>
                </a:solidFill>
                <a:latin typeface="Verdana" panose="020B0604030504040204" pitchFamily="34" charset="0"/>
              </a:rPr>
              <a:t>intersezione</a:t>
            </a:r>
            <a:r>
              <a:rPr lang="it-IT" altLang="it-IT" dirty="0">
                <a:latin typeface="Verdana" panose="020B0604030504040204" pitchFamily="34" charset="0"/>
              </a:rPr>
              <a:t> tra due insiemi A e B, l’insieme formato dagli elementi comuni ad A e B e si indica col simbolo </a:t>
            </a:r>
          </a:p>
        </p:txBody>
      </p:sp>
      <p:graphicFrame>
        <p:nvGraphicFramePr>
          <p:cNvPr id="70660" name="Object 3">
            <a:extLst>
              <a:ext uri="{FF2B5EF4-FFF2-40B4-BE49-F238E27FC236}">
                <a16:creationId xmlns:a16="http://schemas.microsoft.com/office/drawing/2014/main" id="{0CCE4D06-F7EA-EDD1-ED61-5BAE0D3B75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081532"/>
              </p:ext>
            </p:extLst>
          </p:nvPr>
        </p:nvGraphicFramePr>
        <p:xfrm>
          <a:off x="1644650" y="2184400"/>
          <a:ext cx="592455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3700" imgH="215900" progId="Equation.3">
                  <p:embed/>
                </p:oleObj>
              </mc:Choice>
              <mc:Fallback>
                <p:oleObj name="Equation" r:id="rId2" imgW="1663700" imgH="215900" progId="Equation.3">
                  <p:embed/>
                  <p:pic>
                    <p:nvPicPr>
                      <p:cNvPr id="70660" name="Object 3">
                        <a:extLst>
                          <a:ext uri="{FF2B5EF4-FFF2-40B4-BE49-F238E27FC236}">
                            <a16:creationId xmlns:a16="http://schemas.microsoft.com/office/drawing/2014/main" id="{0CCE4D06-F7EA-EDD1-ED61-5BAE0D3B75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2184400"/>
                        <a:ext cx="5924550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1" name="Text Box 4">
            <a:extLst>
              <a:ext uri="{FF2B5EF4-FFF2-40B4-BE49-F238E27FC236}">
                <a16:creationId xmlns:a16="http://schemas.microsoft.com/office/drawing/2014/main" id="{A0C7F67C-21DD-7E8A-EE1E-170A680B7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097426"/>
            <a:ext cx="868680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2100" dirty="0">
                <a:latin typeface="Verdana" panose="020B0604030504040204" pitchFamily="34" charset="0"/>
              </a:rPr>
              <a:t>(analogamente si definisce l’intersezione tra tre o più insiemi)</a:t>
            </a:r>
          </a:p>
        </p:txBody>
      </p:sp>
      <p:grpSp>
        <p:nvGrpSpPr>
          <p:cNvPr id="20500" name="Group 20">
            <a:extLst>
              <a:ext uri="{FF2B5EF4-FFF2-40B4-BE49-F238E27FC236}">
                <a16:creationId xmlns:a16="http://schemas.microsoft.com/office/drawing/2014/main" id="{78F2DEB9-F7C3-103C-ADFD-280317BF8F46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3657600"/>
            <a:ext cx="8686800" cy="2855913"/>
            <a:chOff x="144" y="2304"/>
            <a:chExt cx="5472" cy="1799"/>
          </a:xfrm>
        </p:grpSpPr>
        <p:sp>
          <p:nvSpPr>
            <p:cNvPr id="70672" name="Text Box 5">
              <a:extLst>
                <a:ext uri="{FF2B5EF4-FFF2-40B4-BE49-F238E27FC236}">
                  <a16:creationId xmlns:a16="http://schemas.microsoft.com/office/drawing/2014/main" id="{274E6C2C-8A43-CF81-739D-F14441ACBE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2304"/>
              <a:ext cx="547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it-IT" altLang="it-IT" sz="2400" dirty="0">
                  <a:latin typeface="Verdana" panose="020B0604030504040204" pitchFamily="34" charset="0"/>
                </a:rPr>
                <a:t>Graficamente l’intersezione tra A e B si raffigura come:</a:t>
              </a:r>
            </a:p>
          </p:txBody>
        </p:sp>
        <p:sp>
          <p:nvSpPr>
            <p:cNvPr id="70673" name="Oval 6">
              <a:extLst>
                <a:ext uri="{FF2B5EF4-FFF2-40B4-BE49-F238E27FC236}">
                  <a16:creationId xmlns:a16="http://schemas.microsoft.com/office/drawing/2014/main" id="{901800FE-5BC6-BAAF-7B97-F4B64A0E82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7" y="3047"/>
              <a:ext cx="2448" cy="10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it-IT" altLang="it-IT" sz="2400">
                <a:latin typeface="Times New Roman" panose="02020603050405020304" pitchFamily="18" charset="0"/>
              </a:endParaRPr>
            </a:p>
          </p:txBody>
        </p:sp>
        <p:sp>
          <p:nvSpPr>
            <p:cNvPr id="70674" name="Oval 7">
              <a:extLst>
                <a:ext uri="{FF2B5EF4-FFF2-40B4-BE49-F238E27FC236}">
                  <a16:creationId xmlns:a16="http://schemas.microsoft.com/office/drawing/2014/main" id="{51951A8F-09F3-B422-1C5C-46A6AEA222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9" y="3047"/>
              <a:ext cx="1632" cy="10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it-IT" altLang="it-IT" sz="2400">
                <a:latin typeface="Times New Roman" panose="02020603050405020304" pitchFamily="18" charset="0"/>
              </a:endParaRPr>
            </a:p>
          </p:txBody>
        </p:sp>
        <p:sp>
          <p:nvSpPr>
            <p:cNvPr id="70675" name="Text Box 13">
              <a:extLst>
                <a:ext uri="{FF2B5EF4-FFF2-40B4-BE49-F238E27FC236}">
                  <a16:creationId xmlns:a16="http://schemas.microsoft.com/office/drawing/2014/main" id="{262C84E0-CFD8-72D6-9ECA-CB82AE5F7F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9" y="3287"/>
              <a:ext cx="34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it-IT" altLang="it-IT">
                  <a:latin typeface="Verdana" panose="020B0604030504040204" pitchFamily="34" charset="0"/>
                </a:rPr>
                <a:t>A</a:t>
              </a:r>
            </a:p>
          </p:txBody>
        </p:sp>
        <p:sp>
          <p:nvSpPr>
            <p:cNvPr id="70676" name="Text Box 14">
              <a:extLst>
                <a:ext uri="{FF2B5EF4-FFF2-40B4-BE49-F238E27FC236}">
                  <a16:creationId xmlns:a16="http://schemas.microsoft.com/office/drawing/2014/main" id="{6826D2BC-CFC2-C550-B16A-ECCDB5C726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5" y="3383"/>
              <a:ext cx="34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it-IT" altLang="it-IT">
                  <a:latin typeface="Verdana" panose="020B0604030504040204" pitchFamily="34" charset="0"/>
                </a:rPr>
                <a:t>B</a:t>
              </a:r>
            </a:p>
          </p:txBody>
        </p:sp>
      </p:grpSp>
      <p:grpSp>
        <p:nvGrpSpPr>
          <p:cNvPr id="20499" name="Group 19">
            <a:extLst>
              <a:ext uri="{FF2B5EF4-FFF2-40B4-BE49-F238E27FC236}">
                <a16:creationId xmlns:a16="http://schemas.microsoft.com/office/drawing/2014/main" id="{AC063990-FD37-52C5-D817-0E202173CA66}"/>
              </a:ext>
            </a:extLst>
          </p:cNvPr>
          <p:cNvGrpSpPr>
            <a:grpSpLocks/>
          </p:cNvGrpSpPr>
          <p:nvPr/>
        </p:nvGrpSpPr>
        <p:grpSpPr bwMode="auto">
          <a:xfrm>
            <a:off x="4141788" y="4437063"/>
            <a:ext cx="914400" cy="1695450"/>
            <a:chOff x="2609" y="2795"/>
            <a:chExt cx="576" cy="1068"/>
          </a:xfrm>
        </p:grpSpPr>
        <p:sp>
          <p:nvSpPr>
            <p:cNvPr id="70665" name="Line 8">
              <a:extLst>
                <a:ext uri="{FF2B5EF4-FFF2-40B4-BE49-F238E27FC236}">
                  <a16:creationId xmlns:a16="http://schemas.microsoft.com/office/drawing/2014/main" id="{6582BA70-531A-340E-F97F-3B54CBE4CE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57" y="3335"/>
              <a:ext cx="33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0666" name="Line 9">
              <a:extLst>
                <a:ext uri="{FF2B5EF4-FFF2-40B4-BE49-F238E27FC236}">
                  <a16:creationId xmlns:a16="http://schemas.microsoft.com/office/drawing/2014/main" id="{61072301-51C5-0F13-BB59-BEA128689C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57" y="3431"/>
              <a:ext cx="43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0667" name="Line 10">
              <a:extLst>
                <a:ext uri="{FF2B5EF4-FFF2-40B4-BE49-F238E27FC236}">
                  <a16:creationId xmlns:a16="http://schemas.microsoft.com/office/drawing/2014/main" id="{4E1D6027-6D03-B7A2-9530-9E048C547B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57" y="3527"/>
              <a:ext cx="52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0668" name="Line 11">
              <a:extLst>
                <a:ext uri="{FF2B5EF4-FFF2-40B4-BE49-F238E27FC236}">
                  <a16:creationId xmlns:a16="http://schemas.microsoft.com/office/drawing/2014/main" id="{313AE8C2-57D3-CE1F-793D-D6938A1E9C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57" y="3623"/>
              <a:ext cx="52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0669" name="Line 12">
              <a:extLst>
                <a:ext uri="{FF2B5EF4-FFF2-40B4-BE49-F238E27FC236}">
                  <a16:creationId xmlns:a16="http://schemas.microsoft.com/office/drawing/2014/main" id="{AAAC30DC-CBAA-8751-383B-5CC60C3F1D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53" y="3767"/>
              <a:ext cx="33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0670" name="Line 16">
              <a:extLst>
                <a:ext uri="{FF2B5EF4-FFF2-40B4-BE49-F238E27FC236}">
                  <a16:creationId xmlns:a16="http://schemas.microsoft.com/office/drawing/2014/main" id="{E0288D1E-402E-76AD-272D-B6433BAEB8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9" y="3083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0671" name="Text Box 17">
              <a:extLst>
                <a:ext uri="{FF2B5EF4-FFF2-40B4-BE49-F238E27FC236}">
                  <a16:creationId xmlns:a16="http://schemas.microsoft.com/office/drawing/2014/main" id="{9BA8F5BB-D93A-3BE9-B7E6-5FF6BA5B67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9" y="2795"/>
              <a:ext cx="53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it-IT" altLang="it-IT" sz="2400" b="1" dirty="0">
                  <a:highlight>
                    <a:srgbClr val="FFFF00"/>
                  </a:highlight>
                  <a:latin typeface="Times New Roman" panose="02020603050405020304" pitchFamily="18" charset="0"/>
                </a:rPr>
                <a:t>A</a:t>
              </a:r>
              <a:r>
                <a:rPr lang="it-IT" altLang="it-IT" sz="2400" b="1" dirty="0">
                  <a:highlight>
                    <a:srgbClr val="FFFF00"/>
                  </a:highlight>
                  <a:latin typeface="Times New Roman" panose="02020603050405020304" pitchFamily="18" charset="0"/>
                  <a:sym typeface="Symbol" panose="05050102010706020507" pitchFamily="18" charset="2"/>
                </a:rPr>
                <a:t>B</a:t>
              </a:r>
              <a:endParaRPr lang="it-IT" altLang="it-IT" sz="2400" b="1" dirty="0">
                <a:highlight>
                  <a:srgbClr val="FFFF00"/>
                </a:highlight>
                <a:latin typeface="Times New Roman" panose="02020603050405020304" pitchFamily="18" charset="0"/>
              </a:endParaRPr>
            </a:p>
          </p:txBody>
        </p:sp>
      </p:grpSp>
      <p:sp>
        <p:nvSpPr>
          <p:cNvPr id="70664" name="Rectangle 18">
            <a:extLst>
              <a:ext uri="{FF2B5EF4-FFF2-40B4-BE49-F238E27FC236}">
                <a16:creationId xmlns:a16="http://schemas.microsoft.com/office/drawing/2014/main" id="{4D89C0D8-EB06-53A1-A2F0-4937BADA5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03188"/>
            <a:ext cx="856997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altLang="it-IT" sz="3000" b="1" dirty="0">
                <a:solidFill>
                  <a:srgbClr val="A50021"/>
                </a:solidFill>
                <a:latin typeface="Verdana" panose="020B0604030504040204" pitchFamily="34" charset="0"/>
              </a:rPr>
              <a:t>Operazioni tra gli insiemi: intersezione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egnaposto numero diapositiva 1">
            <a:extLst>
              <a:ext uri="{FF2B5EF4-FFF2-40B4-BE49-F238E27FC236}">
                <a16:creationId xmlns:a16="http://schemas.microsoft.com/office/drawing/2014/main" id="{14B4B8DA-07DC-B770-CCC5-F030E9334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628650" y="6356350"/>
            <a:ext cx="2057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</a:pPr>
            <a:fld id="{3AC336BB-FFCE-4D56-AE1E-FAE35595B657}" type="slidenum">
              <a:rPr lang="it-IT" altLang="it-IT" sz="1400">
                <a:solidFill>
                  <a:schemeClr val="bg1"/>
                </a:solidFill>
              </a:rPr>
              <a:pPr algn="l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5</a:t>
            </a:fld>
            <a:endParaRPr lang="it-IT" altLang="it-IT" sz="1400">
              <a:solidFill>
                <a:schemeClr val="bg1"/>
              </a:solidFill>
            </a:endParaRPr>
          </a:p>
        </p:txBody>
      </p:sp>
      <p:sp>
        <p:nvSpPr>
          <p:cNvPr id="71683" name="Text Box 2">
            <a:extLst>
              <a:ext uri="{FF2B5EF4-FFF2-40B4-BE49-F238E27FC236}">
                <a16:creationId xmlns:a16="http://schemas.microsoft.com/office/drawing/2014/main" id="{27DB87FD-BB6A-872F-9EC8-B25CAD013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5175"/>
            <a:ext cx="8610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2400" dirty="0">
                <a:latin typeface="Verdana" panose="020B0604030504040204" pitchFamily="34" charset="0"/>
              </a:rPr>
              <a:t>Def. Si definisce </a:t>
            </a:r>
            <a:r>
              <a:rPr lang="it-IT" altLang="it-IT" sz="2400" b="1" i="1" dirty="0">
                <a:solidFill>
                  <a:srgbClr val="A50021"/>
                </a:solidFill>
                <a:latin typeface="Verdana" panose="020B0604030504040204" pitchFamily="34" charset="0"/>
              </a:rPr>
              <a:t>unione</a:t>
            </a:r>
            <a:r>
              <a:rPr lang="it-IT" altLang="it-IT" sz="2400" dirty="0">
                <a:latin typeface="Verdana" panose="020B0604030504040204" pitchFamily="34" charset="0"/>
              </a:rPr>
              <a:t> tra due insiemi A e B, l’insieme formato dagli elementi che appartengono almeno ad A o B e si indica col simbolo </a:t>
            </a:r>
          </a:p>
        </p:txBody>
      </p:sp>
      <p:sp>
        <p:nvSpPr>
          <p:cNvPr id="71684" name="Text Box 4">
            <a:extLst>
              <a:ext uri="{FF2B5EF4-FFF2-40B4-BE49-F238E27FC236}">
                <a16:creationId xmlns:a16="http://schemas.microsoft.com/office/drawing/2014/main" id="{B558CA62-62EF-ED42-6027-B8C20ADE4E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992285"/>
            <a:ext cx="868680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2100" dirty="0">
                <a:latin typeface="Verdana" panose="020B0604030504040204" pitchFamily="34" charset="0"/>
              </a:rPr>
              <a:t>(analogamente si definisce l’unione tra tre o più insiemi)  </a:t>
            </a:r>
          </a:p>
        </p:txBody>
      </p:sp>
      <p:grpSp>
        <p:nvGrpSpPr>
          <p:cNvPr id="21537" name="Group 33">
            <a:extLst>
              <a:ext uri="{FF2B5EF4-FFF2-40B4-BE49-F238E27FC236}">
                <a16:creationId xmlns:a16="http://schemas.microsoft.com/office/drawing/2014/main" id="{86CF9BF4-2C08-C8F5-351D-E3A948B04659}"/>
              </a:ext>
            </a:extLst>
          </p:cNvPr>
          <p:cNvGrpSpPr>
            <a:grpSpLocks/>
          </p:cNvGrpSpPr>
          <p:nvPr/>
        </p:nvGrpSpPr>
        <p:grpSpPr bwMode="auto">
          <a:xfrm>
            <a:off x="1614488" y="4221163"/>
            <a:ext cx="5257800" cy="2133600"/>
            <a:chOff x="1017" y="2659"/>
            <a:chExt cx="3312" cy="1344"/>
          </a:xfrm>
        </p:grpSpPr>
        <p:sp>
          <p:nvSpPr>
            <p:cNvPr id="71694" name="Line 14">
              <a:extLst>
                <a:ext uri="{FF2B5EF4-FFF2-40B4-BE49-F238E27FC236}">
                  <a16:creationId xmlns:a16="http://schemas.microsoft.com/office/drawing/2014/main" id="{A43A7899-DDB9-C0EB-0AA4-2B964F80A0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85" y="2947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1695" name="Text Box 15">
              <a:extLst>
                <a:ext uri="{FF2B5EF4-FFF2-40B4-BE49-F238E27FC236}">
                  <a16:creationId xmlns:a16="http://schemas.microsoft.com/office/drawing/2014/main" id="{E25C1AFF-ECBF-3163-5B91-7E337D9371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5" y="2659"/>
              <a:ext cx="53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it-IT" altLang="it-IT" sz="2400" b="1" dirty="0">
                  <a:highlight>
                    <a:srgbClr val="FFFF00"/>
                  </a:highlight>
                  <a:latin typeface="Times New Roman" panose="02020603050405020304" pitchFamily="18" charset="0"/>
                </a:rPr>
                <a:t>A</a:t>
              </a:r>
              <a:r>
                <a:rPr lang="it-IT" altLang="it-IT" sz="2400" b="1" dirty="0">
                  <a:highlight>
                    <a:srgbClr val="FFFF00"/>
                  </a:highlight>
                  <a:latin typeface="Times New Roman" panose="02020603050405020304" pitchFamily="18" charset="0"/>
                  <a:sym typeface="Symbol" panose="05050102010706020507" pitchFamily="18" charset="2"/>
                </a:rPr>
                <a:t>B</a:t>
              </a:r>
              <a:endParaRPr lang="it-IT" altLang="it-IT" sz="2400" b="1" dirty="0">
                <a:highlight>
                  <a:srgbClr val="FFFF00"/>
                </a:highlight>
                <a:latin typeface="Times New Roman" panose="02020603050405020304" pitchFamily="18" charset="0"/>
              </a:endParaRPr>
            </a:p>
          </p:txBody>
        </p:sp>
        <p:sp>
          <p:nvSpPr>
            <p:cNvPr id="71696" name="Line 16">
              <a:extLst>
                <a:ext uri="{FF2B5EF4-FFF2-40B4-BE49-F238E27FC236}">
                  <a16:creationId xmlns:a16="http://schemas.microsoft.com/office/drawing/2014/main" id="{57A69C3E-5CCC-2B7C-FFF0-267851243E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17" y="3091"/>
              <a:ext cx="672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1697" name="Line 17">
              <a:extLst>
                <a:ext uri="{FF2B5EF4-FFF2-40B4-BE49-F238E27FC236}">
                  <a16:creationId xmlns:a16="http://schemas.microsoft.com/office/drawing/2014/main" id="{78C0E3A3-0C77-F622-62CC-ABFDBD3828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57" y="3043"/>
              <a:ext cx="96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1698" name="Line 19">
              <a:extLst>
                <a:ext uri="{FF2B5EF4-FFF2-40B4-BE49-F238E27FC236}">
                  <a16:creationId xmlns:a16="http://schemas.microsoft.com/office/drawing/2014/main" id="{A37CE4BB-452E-2FFE-FC06-F32F2F1359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45" y="3091"/>
              <a:ext cx="912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1699" name="Line 20">
              <a:extLst>
                <a:ext uri="{FF2B5EF4-FFF2-40B4-BE49-F238E27FC236}">
                  <a16:creationId xmlns:a16="http://schemas.microsoft.com/office/drawing/2014/main" id="{536F5F05-0120-F469-64E8-35E8A5725F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77" y="3139"/>
              <a:ext cx="864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1700" name="Line 23">
              <a:extLst>
                <a:ext uri="{FF2B5EF4-FFF2-40B4-BE49-F238E27FC236}">
                  <a16:creationId xmlns:a16="http://schemas.microsoft.com/office/drawing/2014/main" id="{CD0745F9-7F3E-3D63-A00D-EB39276713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13" y="3235"/>
              <a:ext cx="768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1701" name="Line 24">
              <a:extLst>
                <a:ext uri="{FF2B5EF4-FFF2-40B4-BE49-F238E27FC236}">
                  <a16:creationId xmlns:a16="http://schemas.microsoft.com/office/drawing/2014/main" id="{5BB078B2-20EA-27D2-AE63-FACD692457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3" y="3043"/>
              <a:ext cx="816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1702" name="Line 25">
              <a:extLst>
                <a:ext uri="{FF2B5EF4-FFF2-40B4-BE49-F238E27FC236}">
                  <a16:creationId xmlns:a16="http://schemas.microsoft.com/office/drawing/2014/main" id="{7CF97E46-AE10-03DB-FC8E-68E5922E8E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5" y="3139"/>
              <a:ext cx="72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1703" name="Line 27">
              <a:extLst>
                <a:ext uri="{FF2B5EF4-FFF2-40B4-BE49-F238E27FC236}">
                  <a16:creationId xmlns:a16="http://schemas.microsoft.com/office/drawing/2014/main" id="{0C0CCB38-2AE7-9654-BA9D-0954105639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13" y="3235"/>
              <a:ext cx="672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1704" name="Line 28">
              <a:extLst>
                <a:ext uri="{FF2B5EF4-FFF2-40B4-BE49-F238E27FC236}">
                  <a16:creationId xmlns:a16="http://schemas.microsoft.com/office/drawing/2014/main" id="{46B24363-4716-2976-B4F1-EA2482FF5B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7" y="3427"/>
              <a:ext cx="432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21536" name="Group 32">
            <a:extLst>
              <a:ext uri="{FF2B5EF4-FFF2-40B4-BE49-F238E27FC236}">
                <a16:creationId xmlns:a16="http://schemas.microsoft.com/office/drawing/2014/main" id="{F6C99DA4-FD1D-BEAA-9DE1-08986B485E32}"/>
              </a:ext>
            </a:extLst>
          </p:cNvPr>
          <p:cNvGrpSpPr>
            <a:grpSpLocks/>
          </p:cNvGrpSpPr>
          <p:nvPr/>
        </p:nvGrpSpPr>
        <p:grpSpPr bwMode="auto">
          <a:xfrm>
            <a:off x="34925" y="3692525"/>
            <a:ext cx="8839200" cy="2757488"/>
            <a:chOff x="22" y="2326"/>
            <a:chExt cx="5568" cy="1737"/>
          </a:xfrm>
        </p:grpSpPr>
        <p:sp>
          <p:nvSpPr>
            <p:cNvPr id="71689" name="Oval 5">
              <a:extLst>
                <a:ext uri="{FF2B5EF4-FFF2-40B4-BE49-F238E27FC236}">
                  <a16:creationId xmlns:a16="http://schemas.microsoft.com/office/drawing/2014/main" id="{A76F9829-973B-74EE-604D-9213FC9D2A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3" y="3007"/>
              <a:ext cx="2448" cy="10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it-IT" altLang="it-IT" sz="2400">
                <a:latin typeface="Times New Roman" panose="02020603050405020304" pitchFamily="18" charset="0"/>
              </a:endParaRPr>
            </a:p>
          </p:txBody>
        </p:sp>
        <p:sp>
          <p:nvSpPr>
            <p:cNvPr id="71690" name="Oval 6">
              <a:extLst>
                <a:ext uri="{FF2B5EF4-FFF2-40B4-BE49-F238E27FC236}">
                  <a16:creationId xmlns:a16="http://schemas.microsoft.com/office/drawing/2014/main" id="{46A280CB-B9B8-D6E7-D32A-7EA9E6976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5" y="3007"/>
              <a:ext cx="1632" cy="105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it-IT" altLang="it-IT" sz="2400">
                <a:latin typeface="Times New Roman" panose="02020603050405020304" pitchFamily="18" charset="0"/>
              </a:endParaRPr>
            </a:p>
          </p:txBody>
        </p:sp>
        <p:sp>
          <p:nvSpPr>
            <p:cNvPr id="71691" name="Text Box 12">
              <a:extLst>
                <a:ext uri="{FF2B5EF4-FFF2-40B4-BE49-F238E27FC236}">
                  <a16:creationId xmlns:a16="http://schemas.microsoft.com/office/drawing/2014/main" id="{D3F9027E-276A-9427-AEEA-7AAD5FA5FE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5" y="3247"/>
              <a:ext cx="34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it-IT" altLang="it-IT">
                  <a:latin typeface="Verdana" panose="020B0604030504040204" pitchFamily="34" charset="0"/>
                </a:rPr>
                <a:t>A</a:t>
              </a:r>
            </a:p>
          </p:txBody>
        </p:sp>
        <p:sp>
          <p:nvSpPr>
            <p:cNvPr id="71692" name="Text Box 13">
              <a:extLst>
                <a:ext uri="{FF2B5EF4-FFF2-40B4-BE49-F238E27FC236}">
                  <a16:creationId xmlns:a16="http://schemas.microsoft.com/office/drawing/2014/main" id="{1A2DCCEC-C48E-15B5-1896-B477D60EDA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1" y="3343"/>
              <a:ext cx="34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it-IT" altLang="it-IT">
                  <a:latin typeface="Verdana" panose="020B0604030504040204" pitchFamily="34" charset="0"/>
                </a:rPr>
                <a:t>B</a:t>
              </a:r>
            </a:p>
          </p:txBody>
        </p:sp>
        <p:sp>
          <p:nvSpPr>
            <p:cNvPr id="71693" name="Text Box 29">
              <a:extLst>
                <a:ext uri="{FF2B5EF4-FFF2-40B4-BE49-F238E27FC236}">
                  <a16:creationId xmlns:a16="http://schemas.microsoft.com/office/drawing/2014/main" id="{F6924CC1-2444-B09D-2C86-73D64A9C98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" y="2326"/>
              <a:ext cx="55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it-IT" altLang="it-IT" sz="2400" dirty="0">
                  <a:latin typeface="Verdana" panose="020B0604030504040204" pitchFamily="34" charset="0"/>
                </a:rPr>
                <a:t>Graficamente l’unione tra A e B si raffigura come:</a:t>
              </a:r>
            </a:p>
          </p:txBody>
        </p:sp>
      </p:grpSp>
      <p:graphicFrame>
        <p:nvGraphicFramePr>
          <p:cNvPr id="71687" name="Object 30">
            <a:extLst>
              <a:ext uri="{FF2B5EF4-FFF2-40B4-BE49-F238E27FC236}">
                <a16:creationId xmlns:a16="http://schemas.microsoft.com/office/drawing/2014/main" id="{F00BC554-501D-4CF6-2605-A94375C170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0155638"/>
              </p:ext>
            </p:extLst>
          </p:nvPr>
        </p:nvGraphicFramePr>
        <p:xfrm>
          <a:off x="1448594" y="2066925"/>
          <a:ext cx="5970587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5673" imgH="215806" progId="Equation.3">
                  <p:embed/>
                </p:oleObj>
              </mc:Choice>
              <mc:Fallback>
                <p:oleObj name="Equation" r:id="rId2" imgW="1675673" imgH="215806" progId="Equation.3">
                  <p:embed/>
                  <p:pic>
                    <p:nvPicPr>
                      <p:cNvPr id="71687" name="Object 30">
                        <a:extLst>
                          <a:ext uri="{FF2B5EF4-FFF2-40B4-BE49-F238E27FC236}">
                            <a16:creationId xmlns:a16="http://schemas.microsoft.com/office/drawing/2014/main" id="{F00BC554-501D-4CF6-2605-A94375C170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8594" y="2066925"/>
                        <a:ext cx="5970587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8" name="Rectangle 31">
            <a:extLst>
              <a:ext uri="{FF2B5EF4-FFF2-40B4-BE49-F238E27FC236}">
                <a16:creationId xmlns:a16="http://schemas.microsoft.com/office/drawing/2014/main" id="{CC2FC0CF-3AF2-2876-A415-D32E6EFA13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03188"/>
            <a:ext cx="7380547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altLang="it-IT" sz="3000" b="1" dirty="0">
                <a:solidFill>
                  <a:srgbClr val="A50021"/>
                </a:solidFill>
                <a:latin typeface="Verdana" panose="020B0604030504040204" pitchFamily="34" charset="0"/>
              </a:rPr>
              <a:t>Operazioni tra gli insiemi: unione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egnaposto numero diapositiva 1">
            <a:extLst>
              <a:ext uri="{FF2B5EF4-FFF2-40B4-BE49-F238E27FC236}">
                <a16:creationId xmlns:a16="http://schemas.microsoft.com/office/drawing/2014/main" id="{015DAA27-B9A8-5FEF-A79B-D0734E55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628650" y="6356350"/>
            <a:ext cx="2057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</a:pPr>
            <a:fld id="{02AA68D2-B1D6-49EF-B705-C841A5CE057D}" type="slidenum">
              <a:rPr lang="it-IT" altLang="it-IT" sz="1400">
                <a:solidFill>
                  <a:schemeClr val="bg1"/>
                </a:solidFill>
              </a:rPr>
              <a:pPr algn="l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6</a:t>
            </a:fld>
            <a:endParaRPr lang="it-IT" altLang="it-IT" sz="1400">
              <a:solidFill>
                <a:schemeClr val="bg1"/>
              </a:solidFill>
            </a:endParaRPr>
          </a:p>
        </p:txBody>
      </p:sp>
      <p:sp>
        <p:nvSpPr>
          <p:cNvPr id="72707" name="Text Box 2">
            <a:extLst>
              <a:ext uri="{FF2B5EF4-FFF2-40B4-BE49-F238E27FC236}">
                <a16:creationId xmlns:a16="http://schemas.microsoft.com/office/drawing/2014/main" id="{1F33D69C-6D87-E8B8-D7B0-36A53BD1E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868363"/>
            <a:ext cx="86106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2400" dirty="0">
                <a:latin typeface="Verdana" panose="020B0604030504040204" pitchFamily="34" charset="0"/>
              </a:rPr>
              <a:t>Def. Si definisce </a:t>
            </a:r>
            <a:r>
              <a:rPr lang="it-IT" altLang="it-IT" sz="2400" b="1" i="1" dirty="0">
                <a:solidFill>
                  <a:srgbClr val="A50021"/>
                </a:solidFill>
                <a:latin typeface="Verdana" panose="020B0604030504040204" pitchFamily="34" charset="0"/>
              </a:rPr>
              <a:t>differenza complementare</a:t>
            </a:r>
            <a:r>
              <a:rPr lang="it-IT" altLang="it-IT" sz="2400" b="1" i="1" dirty="0">
                <a:latin typeface="Verdana" panose="020B0604030504040204" pitchFamily="34" charset="0"/>
              </a:rPr>
              <a:t> </a:t>
            </a:r>
            <a:r>
              <a:rPr lang="it-IT" altLang="it-IT" sz="2400" dirty="0">
                <a:latin typeface="Verdana" panose="020B0604030504040204" pitchFamily="34" charset="0"/>
              </a:rPr>
              <a:t>tra un insieme A ed un suo sottoinsieme B</a:t>
            </a:r>
            <a:r>
              <a:rPr lang="it-IT" altLang="it-IT" sz="2400" dirty="0">
                <a:latin typeface="Verdana" panose="020B0604030504040204" pitchFamily="34" charset="0"/>
                <a:sym typeface="Symbol" panose="05050102010706020507" pitchFamily="18" charset="2"/>
              </a:rPr>
              <a:t>,</a:t>
            </a:r>
            <a:r>
              <a:rPr lang="it-IT" altLang="it-IT" sz="2400" dirty="0">
                <a:latin typeface="Verdana" panose="020B0604030504040204" pitchFamily="34" charset="0"/>
              </a:rPr>
              <a:t> l’insieme formato dagli elementi che appartengono ad A e non appartengono a B e si indica col simbolo </a:t>
            </a:r>
          </a:p>
        </p:txBody>
      </p:sp>
      <p:graphicFrame>
        <p:nvGraphicFramePr>
          <p:cNvPr id="72708" name="Object 3">
            <a:extLst>
              <a:ext uri="{FF2B5EF4-FFF2-40B4-BE49-F238E27FC236}">
                <a16:creationId xmlns:a16="http://schemas.microsoft.com/office/drawing/2014/main" id="{21E1BC06-8A59-C042-08B2-2581857137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68463" y="2362200"/>
          <a:ext cx="587375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1000" imgH="215900" progId="Equation.3">
                  <p:embed/>
                </p:oleObj>
              </mc:Choice>
              <mc:Fallback>
                <p:oleObj name="Equation" r:id="rId2" imgW="1651000" imgH="215900" progId="Equation.3">
                  <p:embed/>
                  <p:pic>
                    <p:nvPicPr>
                      <p:cNvPr id="72708" name="Object 3">
                        <a:extLst>
                          <a:ext uri="{FF2B5EF4-FFF2-40B4-BE49-F238E27FC236}">
                            <a16:creationId xmlns:a16="http://schemas.microsoft.com/office/drawing/2014/main" id="{21E1BC06-8A59-C042-08B2-2581857137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463" y="2362200"/>
                        <a:ext cx="5873750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588" name="Group 36">
            <a:extLst>
              <a:ext uri="{FF2B5EF4-FFF2-40B4-BE49-F238E27FC236}">
                <a16:creationId xmlns:a16="http://schemas.microsoft.com/office/drawing/2014/main" id="{1F019D7C-6659-E54E-0E86-09411811D2E0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3048000"/>
            <a:ext cx="8610600" cy="3376613"/>
            <a:chOff x="192" y="1920"/>
            <a:chExt cx="5424" cy="2127"/>
          </a:xfrm>
        </p:grpSpPr>
        <p:sp>
          <p:nvSpPr>
            <p:cNvPr id="72722" name="Text Box 7">
              <a:extLst>
                <a:ext uri="{FF2B5EF4-FFF2-40B4-BE49-F238E27FC236}">
                  <a16:creationId xmlns:a16="http://schemas.microsoft.com/office/drawing/2014/main" id="{A6765007-E4F0-1C23-77FF-43B8F10C33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3039"/>
              <a:ext cx="34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it-IT" altLang="it-IT">
                  <a:latin typeface="Verdana" panose="020B0604030504040204" pitchFamily="34" charset="0"/>
                </a:rPr>
                <a:t>A</a:t>
              </a:r>
            </a:p>
          </p:txBody>
        </p:sp>
        <p:sp>
          <p:nvSpPr>
            <p:cNvPr id="72723" name="Text Box 8">
              <a:extLst>
                <a:ext uri="{FF2B5EF4-FFF2-40B4-BE49-F238E27FC236}">
                  <a16:creationId xmlns:a16="http://schemas.microsoft.com/office/drawing/2014/main" id="{1C6940E7-078B-FE57-F5E3-ADA5718F9C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3279"/>
              <a:ext cx="34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it-IT" altLang="it-IT">
                  <a:latin typeface="Verdana" panose="020B0604030504040204" pitchFamily="34" charset="0"/>
                </a:rPr>
                <a:t>B</a:t>
              </a:r>
            </a:p>
          </p:txBody>
        </p:sp>
        <p:sp>
          <p:nvSpPr>
            <p:cNvPr id="72724" name="Text Box 20">
              <a:extLst>
                <a:ext uri="{FF2B5EF4-FFF2-40B4-BE49-F238E27FC236}">
                  <a16:creationId xmlns:a16="http://schemas.microsoft.com/office/drawing/2014/main" id="{AB3E3024-4073-A469-A789-D18BE62A2E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1920"/>
              <a:ext cx="542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it-IT" altLang="it-IT" sz="2400" dirty="0">
                  <a:latin typeface="Verdana" panose="020B0604030504040204" pitchFamily="34" charset="0"/>
                </a:rPr>
                <a:t>Graficamente la differenza complementare tra A ed il suo sottoinsieme B si raffigura come segue </a:t>
              </a:r>
            </a:p>
          </p:txBody>
        </p:sp>
        <p:sp>
          <p:nvSpPr>
            <p:cNvPr id="72725" name="Oval 23">
              <a:extLst>
                <a:ext uri="{FF2B5EF4-FFF2-40B4-BE49-F238E27FC236}">
                  <a16:creationId xmlns:a16="http://schemas.microsoft.com/office/drawing/2014/main" id="{71300C7E-25DA-E2D8-8C20-869D8DA260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51"/>
              <a:ext cx="2208" cy="129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it-IT" altLang="it-IT" sz="2400">
                <a:latin typeface="Times New Roman" panose="02020603050405020304" pitchFamily="18" charset="0"/>
              </a:endParaRPr>
            </a:p>
          </p:txBody>
        </p:sp>
        <p:sp>
          <p:nvSpPr>
            <p:cNvPr id="72726" name="Oval 24">
              <a:extLst>
                <a:ext uri="{FF2B5EF4-FFF2-40B4-BE49-F238E27FC236}">
                  <a16:creationId xmlns:a16="http://schemas.microsoft.com/office/drawing/2014/main" id="{CA3D847B-A61A-B705-129B-817A53025C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3135"/>
              <a:ext cx="864" cy="5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it-IT" altLang="it-IT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23589" name="Group 37">
            <a:extLst>
              <a:ext uri="{FF2B5EF4-FFF2-40B4-BE49-F238E27FC236}">
                <a16:creationId xmlns:a16="http://schemas.microsoft.com/office/drawing/2014/main" id="{363CBECC-A91D-744E-3B72-37D4E39D51AA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4221163"/>
            <a:ext cx="3905250" cy="2203450"/>
            <a:chOff x="1536" y="2659"/>
            <a:chExt cx="2460" cy="1388"/>
          </a:xfrm>
        </p:grpSpPr>
        <p:sp>
          <p:nvSpPr>
            <p:cNvPr id="72712" name="Text Box 10">
              <a:extLst>
                <a:ext uri="{FF2B5EF4-FFF2-40B4-BE49-F238E27FC236}">
                  <a16:creationId xmlns:a16="http://schemas.microsoft.com/office/drawing/2014/main" id="{2CCCD37A-3108-2EAA-83CF-D0E5AC806A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2659"/>
              <a:ext cx="44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it-IT" altLang="it-IT" sz="2400" b="1" dirty="0">
                  <a:highlight>
                    <a:srgbClr val="FFFF00"/>
                  </a:highlight>
                  <a:latin typeface="Times New Roman" panose="02020603050405020304" pitchFamily="18" charset="0"/>
                </a:rPr>
                <a:t>A</a:t>
              </a:r>
              <a:r>
                <a:rPr lang="it-IT" altLang="it-IT" sz="2400" b="1" dirty="0">
                  <a:highlight>
                    <a:srgbClr val="FFFF00"/>
                  </a:highlight>
                  <a:latin typeface="Times New Roman" panose="02020603050405020304" pitchFamily="18" charset="0"/>
                  <a:sym typeface="Symbol" panose="05050102010706020507" pitchFamily="18" charset="2"/>
                </a:rPr>
                <a:t>-B</a:t>
              </a:r>
              <a:endParaRPr lang="it-IT" altLang="it-IT" sz="2400" b="1" dirty="0">
                <a:highlight>
                  <a:srgbClr val="FFFF00"/>
                </a:highlight>
                <a:latin typeface="Times New Roman" panose="02020603050405020304" pitchFamily="18" charset="0"/>
              </a:endParaRPr>
            </a:p>
          </p:txBody>
        </p:sp>
        <p:sp>
          <p:nvSpPr>
            <p:cNvPr id="72713" name="Line 25">
              <a:extLst>
                <a:ext uri="{FF2B5EF4-FFF2-40B4-BE49-F238E27FC236}">
                  <a16:creationId xmlns:a16="http://schemas.microsoft.com/office/drawing/2014/main" id="{2A000BD2-98E1-97AA-2D10-95FFF6F1DF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0" y="2847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2714" name="Line 26">
              <a:extLst>
                <a:ext uri="{FF2B5EF4-FFF2-40B4-BE49-F238E27FC236}">
                  <a16:creationId xmlns:a16="http://schemas.microsoft.com/office/drawing/2014/main" id="{94EDF1ED-1CA8-6147-6BDF-6E82E76254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6" y="2799"/>
              <a:ext cx="672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2715" name="Line 27">
              <a:extLst>
                <a:ext uri="{FF2B5EF4-FFF2-40B4-BE49-F238E27FC236}">
                  <a16:creationId xmlns:a16="http://schemas.microsoft.com/office/drawing/2014/main" id="{426C1537-ECA7-9353-599B-90BF6F234D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4" y="2787"/>
              <a:ext cx="72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2716" name="Line 29">
              <a:extLst>
                <a:ext uri="{FF2B5EF4-FFF2-40B4-BE49-F238E27FC236}">
                  <a16:creationId xmlns:a16="http://schemas.microsoft.com/office/drawing/2014/main" id="{E13B138F-C549-3977-FADE-B4E3E98C2B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8" y="2895"/>
              <a:ext cx="14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2717" name="Line 30">
              <a:extLst>
                <a:ext uri="{FF2B5EF4-FFF2-40B4-BE49-F238E27FC236}">
                  <a16:creationId xmlns:a16="http://schemas.microsoft.com/office/drawing/2014/main" id="{F0AA272C-0949-1BD8-52AA-C10E486E6C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24" y="3663"/>
              <a:ext cx="192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2718" name="Line 31">
              <a:extLst>
                <a:ext uri="{FF2B5EF4-FFF2-40B4-BE49-F238E27FC236}">
                  <a16:creationId xmlns:a16="http://schemas.microsoft.com/office/drawing/2014/main" id="{62C61C6A-8CA4-AAF5-750A-74A8B1C66B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8" y="3711"/>
              <a:ext cx="14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2719" name="Line 32">
              <a:extLst>
                <a:ext uri="{FF2B5EF4-FFF2-40B4-BE49-F238E27FC236}">
                  <a16:creationId xmlns:a16="http://schemas.microsoft.com/office/drawing/2014/main" id="{8CC47983-C6AD-6B2C-AD78-2426DD581F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44" y="2991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2720" name="Line 33">
              <a:extLst>
                <a:ext uri="{FF2B5EF4-FFF2-40B4-BE49-F238E27FC236}">
                  <a16:creationId xmlns:a16="http://schemas.microsoft.com/office/drawing/2014/main" id="{41DCC8A8-B57E-45B6-02F0-6252262D6C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04" y="3327"/>
              <a:ext cx="19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2721" name="Line 34">
              <a:extLst>
                <a:ext uri="{FF2B5EF4-FFF2-40B4-BE49-F238E27FC236}">
                  <a16:creationId xmlns:a16="http://schemas.microsoft.com/office/drawing/2014/main" id="{B436F46D-8A5D-EAE7-771E-A17178CC68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2943"/>
              <a:ext cx="24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72711" name="Rectangle 35">
            <a:extLst>
              <a:ext uri="{FF2B5EF4-FFF2-40B4-BE49-F238E27FC236}">
                <a16:creationId xmlns:a16="http://schemas.microsoft.com/office/drawing/2014/main" id="{9B08CEAA-9D90-36B4-762A-3BBAE4E7E8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03188"/>
            <a:ext cx="604845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altLang="it-IT" sz="3000" b="1" dirty="0">
                <a:solidFill>
                  <a:srgbClr val="A50021"/>
                </a:solidFill>
                <a:latin typeface="Verdana" panose="020B0604030504040204" pitchFamily="34" charset="0"/>
              </a:rPr>
              <a:t>Differenza complementare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F9AB00-8826-58D4-388E-0AC08B628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egnaposto numero diapositiva 1">
            <a:extLst>
              <a:ext uri="{FF2B5EF4-FFF2-40B4-BE49-F238E27FC236}">
                <a16:creationId xmlns:a16="http://schemas.microsoft.com/office/drawing/2014/main" id="{AA56359E-49F6-1BAD-0AD7-6F7EF4692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628650" y="6356350"/>
            <a:ext cx="2057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</a:pPr>
            <a:fld id="{02AA68D2-B1D6-49EF-B705-C841A5CE057D}" type="slidenum">
              <a:rPr lang="it-IT" altLang="it-IT" sz="1400">
                <a:solidFill>
                  <a:schemeClr val="bg1"/>
                </a:solidFill>
              </a:rPr>
              <a:pPr algn="l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7</a:t>
            </a:fld>
            <a:endParaRPr lang="it-IT" altLang="it-IT" sz="1400">
              <a:solidFill>
                <a:schemeClr val="bg1"/>
              </a:solidFill>
            </a:endParaRPr>
          </a:p>
        </p:txBody>
      </p:sp>
      <p:sp>
        <p:nvSpPr>
          <p:cNvPr id="72707" name="Text Box 2">
            <a:extLst>
              <a:ext uri="{FF2B5EF4-FFF2-40B4-BE49-F238E27FC236}">
                <a16:creationId xmlns:a16="http://schemas.microsoft.com/office/drawing/2014/main" id="{2432C12F-92ED-9868-42DE-41880A370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868363"/>
            <a:ext cx="86106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2400" dirty="0">
                <a:latin typeface="Verdana" panose="020B0604030504040204" pitchFamily="34" charset="0"/>
              </a:rPr>
              <a:t>Def. Si definisce </a:t>
            </a:r>
            <a:r>
              <a:rPr lang="it-IT" altLang="it-IT" sz="2400" b="1" i="1" dirty="0">
                <a:solidFill>
                  <a:srgbClr val="A50021"/>
                </a:solidFill>
                <a:latin typeface="Verdana" panose="020B0604030504040204" pitchFamily="34" charset="0"/>
              </a:rPr>
              <a:t>prodotto cartesiano </a:t>
            </a:r>
            <a:r>
              <a:rPr lang="it-IT" altLang="it-IT" sz="2400" dirty="0">
                <a:latin typeface="Verdana" panose="020B0604030504040204" pitchFamily="34" charset="0"/>
              </a:rPr>
              <a:t>tra un insieme A ed un insieme B</a:t>
            </a:r>
            <a:r>
              <a:rPr lang="it-IT" altLang="it-IT" sz="2400" dirty="0">
                <a:latin typeface="Verdana" panose="020B0604030504040204" pitchFamily="34" charset="0"/>
                <a:sym typeface="Symbol" panose="05050102010706020507" pitchFamily="18" charset="2"/>
              </a:rPr>
              <a:t>,</a:t>
            </a:r>
            <a:r>
              <a:rPr lang="it-IT" altLang="it-IT" sz="2400" dirty="0">
                <a:latin typeface="Verdana" panose="020B0604030504040204" pitchFamily="34" charset="0"/>
              </a:rPr>
              <a:t> l’insieme delle possibili coppie ordinate che si ottengono prendendo il primo elemento da A e il secondo elemento da B. </a:t>
            </a:r>
          </a:p>
        </p:txBody>
      </p:sp>
      <p:sp>
        <p:nvSpPr>
          <p:cNvPr id="72711" name="Rectangle 35">
            <a:extLst>
              <a:ext uri="{FF2B5EF4-FFF2-40B4-BE49-F238E27FC236}">
                <a16:creationId xmlns:a16="http://schemas.microsoft.com/office/drawing/2014/main" id="{19AB2462-3D4F-B06C-088E-B2EA7D5EB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03188"/>
            <a:ext cx="445827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altLang="it-IT" sz="3000" b="1" dirty="0">
                <a:solidFill>
                  <a:srgbClr val="A50021"/>
                </a:solidFill>
                <a:latin typeface="Verdana" panose="020B0604030504040204" pitchFamily="34" charset="0"/>
              </a:rPr>
              <a:t>Prodotto cartesiano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618ED2D7-B4AE-026C-9794-B7790678E69D}"/>
              </a:ext>
            </a:extLst>
          </p:cNvPr>
          <p:cNvSpPr txBox="1"/>
          <p:nvPr/>
        </p:nvSpPr>
        <p:spPr>
          <a:xfrm>
            <a:off x="2123728" y="2509212"/>
            <a:ext cx="5589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 err="1">
                <a:cs typeface="Times New Roman" panose="02020603050405020304" pitchFamily="18" charset="0"/>
              </a:rPr>
              <a:t>AxB</a:t>
            </a:r>
            <a:r>
              <a:rPr lang="it-IT" sz="3600" b="1" dirty="0">
                <a:cs typeface="Times New Roman" panose="02020603050405020304" pitchFamily="18" charset="0"/>
              </a:rPr>
              <a:t>= {(</a:t>
            </a:r>
            <a:r>
              <a:rPr lang="it-IT" sz="3600" b="1" dirty="0" err="1">
                <a:cs typeface="Times New Roman" panose="02020603050405020304" pitchFamily="18" charset="0"/>
              </a:rPr>
              <a:t>a;b</a:t>
            </a:r>
            <a:r>
              <a:rPr lang="it-IT" sz="3600" b="1" dirty="0">
                <a:cs typeface="Times New Roman" panose="02020603050405020304" pitchFamily="18" charset="0"/>
              </a:rPr>
              <a:t>)</a:t>
            </a:r>
            <a:r>
              <a:rPr lang="it-IT" sz="2800" b="1" dirty="0">
                <a:cs typeface="Times New Roman" panose="02020603050405020304" pitchFamily="18" charset="0"/>
              </a:rPr>
              <a:t>│</a:t>
            </a:r>
            <a:r>
              <a:rPr lang="it-IT" sz="3600" b="1" dirty="0" err="1">
                <a:cs typeface="Times New Roman" panose="02020603050405020304" pitchFamily="18" charset="0"/>
              </a:rPr>
              <a:t>a</a:t>
            </a:r>
            <a:r>
              <a:rPr lang="it-IT" sz="3200" b="1" dirty="0" err="1">
                <a:cs typeface="Times New Roman" panose="02020603050405020304" pitchFamily="18" charset="0"/>
              </a:rPr>
              <a:t>∈</a:t>
            </a:r>
            <a:r>
              <a:rPr lang="it-IT" sz="3600" b="1" dirty="0" err="1">
                <a:cs typeface="Times New Roman" panose="02020603050405020304" pitchFamily="18" charset="0"/>
              </a:rPr>
              <a:t>A</a:t>
            </a:r>
            <a:r>
              <a:rPr lang="it-IT" sz="3600" b="1" dirty="0">
                <a:cs typeface="Times New Roman" panose="02020603050405020304" pitchFamily="18" charset="0"/>
              </a:rPr>
              <a:t> </a:t>
            </a:r>
            <a:r>
              <a:rPr lang="it-IT" sz="3200" b="1" dirty="0"/>
              <a:t>∧</a:t>
            </a:r>
            <a:r>
              <a:rPr lang="it-IT" sz="3600" b="1" dirty="0"/>
              <a:t> </a:t>
            </a:r>
            <a:r>
              <a:rPr lang="it-IT" sz="3600" b="1" dirty="0" err="1">
                <a:cs typeface="Times New Roman" panose="02020603050405020304" pitchFamily="18" charset="0"/>
              </a:rPr>
              <a:t>b</a:t>
            </a:r>
            <a:r>
              <a:rPr lang="it-IT" sz="3200" b="1" dirty="0" err="1">
                <a:cs typeface="Times New Roman" panose="02020603050405020304" pitchFamily="18" charset="0"/>
              </a:rPr>
              <a:t>∈</a:t>
            </a:r>
            <a:r>
              <a:rPr lang="it-IT" sz="3600" b="1" dirty="0" err="1">
                <a:cs typeface="Times New Roman" panose="02020603050405020304" pitchFamily="18" charset="0"/>
              </a:rPr>
              <a:t>B</a:t>
            </a:r>
            <a:r>
              <a:rPr lang="it-IT" sz="3600" b="1" dirty="0"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FB2980F-0057-197A-1053-BF62A75CD162}"/>
              </a:ext>
            </a:extLst>
          </p:cNvPr>
          <p:cNvSpPr txBox="1"/>
          <p:nvPr/>
        </p:nvSpPr>
        <p:spPr>
          <a:xfrm>
            <a:off x="228600" y="3717032"/>
            <a:ext cx="880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ESEMPIO:</a:t>
            </a:r>
          </a:p>
          <a:p>
            <a:endParaRPr lang="it-IT" dirty="0"/>
          </a:p>
          <a:p>
            <a:r>
              <a:rPr lang="it-IT" dirty="0"/>
              <a:t>A = {</a:t>
            </a:r>
            <a:r>
              <a:rPr lang="it-IT" dirty="0" err="1"/>
              <a:t>a,b,c</a:t>
            </a:r>
            <a:r>
              <a:rPr lang="it-IT" dirty="0"/>
              <a:t>} </a:t>
            </a:r>
            <a:br>
              <a:rPr lang="it-IT" dirty="0"/>
            </a:br>
            <a:r>
              <a:rPr lang="it-IT" dirty="0"/>
              <a:t>B = {1,2}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7DE6795-A65B-E481-69C1-F142780851C6}"/>
              </a:ext>
            </a:extLst>
          </p:cNvPr>
          <p:cNvSpPr txBox="1"/>
          <p:nvPr/>
        </p:nvSpPr>
        <p:spPr>
          <a:xfrm>
            <a:off x="1688199" y="5359855"/>
            <a:ext cx="5698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err="1"/>
              <a:t>AxB</a:t>
            </a:r>
            <a:r>
              <a:rPr lang="it-IT" b="1" dirty="0"/>
              <a:t>= {(a,1); (a,2); (b,1); (b,2); (c,1); (c,2)}</a:t>
            </a:r>
          </a:p>
        </p:txBody>
      </p:sp>
    </p:spTree>
    <p:extLst>
      <p:ext uri="{BB962C8B-B14F-4D97-AF65-F5344CB8AC3E}">
        <p14:creationId xmlns:p14="http://schemas.microsoft.com/office/powerpoint/2010/main" val="470781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4">
            <a:extLst>
              <a:ext uri="{FF2B5EF4-FFF2-40B4-BE49-F238E27FC236}">
                <a16:creationId xmlns:a16="http://schemas.microsoft.com/office/drawing/2014/main" id="{A52D4683-CC9D-16E8-382E-503000FE2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395413"/>
            <a:ext cx="84963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it-IT" sz="2400">
                <a:latin typeface="Times New Roman" panose="02020603050405020304" pitchFamily="18" charset="0"/>
              </a:rPr>
              <a:t>Sapendo che A=</a:t>
            </a: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>
                <a:latin typeface="Times New Roman" panose="02020603050405020304" pitchFamily="18" charset="0"/>
              </a:rPr>
              <a:t>1, 3, 5, 7, 8, 9, 10</a:t>
            </a: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r>
              <a:rPr lang="en-US" altLang="it-IT" sz="2400">
                <a:latin typeface="Times New Roman" panose="02020603050405020304" pitchFamily="18" charset="0"/>
              </a:rPr>
              <a:t> e che B=</a:t>
            </a: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>
                <a:latin typeface="Times New Roman" panose="02020603050405020304" pitchFamily="18" charset="0"/>
              </a:rPr>
              <a:t>1, 2, 4, 6, 8, 9, 10</a:t>
            </a: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r>
              <a:rPr lang="en-US" altLang="it-IT" sz="2400">
                <a:latin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it-IT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it-IT" sz="2400">
                <a:latin typeface="Times New Roman" panose="02020603050405020304" pitchFamily="18" charset="0"/>
              </a:rPr>
              <a:t>Quale dei seguenti insiemi è l’insieme intersezione A</a:t>
            </a: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</a:t>
            </a:r>
            <a:r>
              <a:rPr lang="en-US" altLang="it-IT" sz="2400">
                <a:latin typeface="Times New Roman" panose="02020603050405020304" pitchFamily="18" charset="0"/>
              </a:rPr>
              <a:t>B?</a:t>
            </a:r>
            <a:endParaRPr lang="en-US" altLang="it-IT" sz="2400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>
                <a:latin typeface="Times New Roman" panose="02020603050405020304" pitchFamily="18" charset="0"/>
              </a:rPr>
              <a:t>1, 2, 3, 4, 5, 6, 7, 8, 9, 10</a:t>
            </a: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endParaRPr lang="en-US" altLang="it-IT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>
                <a:latin typeface="Times New Roman" panose="02020603050405020304" pitchFamily="18" charset="0"/>
              </a:rPr>
              <a:t>1, 8, 9, 10</a:t>
            </a: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endParaRPr lang="en-US" altLang="it-IT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>
                <a:latin typeface="Times New Roman" panose="02020603050405020304" pitchFamily="18" charset="0"/>
              </a:rPr>
              <a:t>8, 9, 10</a:t>
            </a: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endParaRPr lang="en-US" altLang="it-IT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>
                <a:latin typeface="Times New Roman" panose="02020603050405020304" pitchFamily="18" charset="0"/>
              </a:rPr>
              <a:t>2, 4, 6, 8, 10</a:t>
            </a: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endParaRPr lang="en-US" altLang="it-IT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>
                <a:latin typeface="Times New Roman" panose="02020603050405020304" pitchFamily="18" charset="0"/>
              </a:rPr>
              <a:t>1, 3, 5, 7, 9</a:t>
            </a:r>
            <a:r>
              <a:rPr lang="en-US" altLang="it-IT" sz="240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</a:p>
        </p:txBody>
      </p:sp>
      <p:sp>
        <p:nvSpPr>
          <p:cNvPr id="73731" name="Text Box 5">
            <a:extLst>
              <a:ext uri="{FF2B5EF4-FFF2-40B4-BE49-F238E27FC236}">
                <a16:creationId xmlns:a16="http://schemas.microsoft.com/office/drawing/2014/main" id="{BFAFF108-C007-6A85-BD8A-EFBBF6AC01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115888"/>
            <a:ext cx="68405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3600"/>
              <a:t>Insiemi</a:t>
            </a: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4">
            <a:extLst>
              <a:ext uri="{FF2B5EF4-FFF2-40B4-BE49-F238E27FC236}">
                <a16:creationId xmlns:a16="http://schemas.microsoft.com/office/drawing/2014/main" id="{1805470E-B3BA-8619-93DC-57145437B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395413"/>
            <a:ext cx="84963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36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it-IT" sz="2400" dirty="0" err="1">
                <a:latin typeface="Times New Roman" panose="02020603050405020304" pitchFamily="18" charset="0"/>
              </a:rPr>
              <a:t>Sapendo</a:t>
            </a:r>
            <a:r>
              <a:rPr lang="en-US" altLang="it-IT" sz="2400" dirty="0">
                <a:latin typeface="Times New Roman" panose="02020603050405020304" pitchFamily="18" charset="0"/>
              </a:rPr>
              <a:t> </a:t>
            </a:r>
            <a:r>
              <a:rPr lang="en-US" altLang="it-IT" sz="2400" dirty="0" err="1">
                <a:latin typeface="Times New Roman" panose="02020603050405020304" pitchFamily="18" charset="0"/>
              </a:rPr>
              <a:t>che</a:t>
            </a:r>
            <a:r>
              <a:rPr lang="en-US" altLang="it-IT" sz="2400" dirty="0">
                <a:latin typeface="Times New Roman" panose="02020603050405020304" pitchFamily="18" charset="0"/>
              </a:rPr>
              <a:t> A=</a:t>
            </a: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 dirty="0">
                <a:latin typeface="Times New Roman" panose="02020603050405020304" pitchFamily="18" charset="0"/>
              </a:rPr>
              <a:t>1, 3, 5, 7, 8, 9, 10</a:t>
            </a: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r>
              <a:rPr lang="en-US" altLang="it-IT" sz="2400" dirty="0">
                <a:latin typeface="Times New Roman" panose="02020603050405020304" pitchFamily="18" charset="0"/>
              </a:rPr>
              <a:t> e </a:t>
            </a:r>
            <a:r>
              <a:rPr lang="en-US" altLang="it-IT" sz="2400" dirty="0" err="1">
                <a:latin typeface="Times New Roman" panose="02020603050405020304" pitchFamily="18" charset="0"/>
              </a:rPr>
              <a:t>che</a:t>
            </a:r>
            <a:r>
              <a:rPr lang="en-US" altLang="it-IT" sz="2400" dirty="0">
                <a:latin typeface="Times New Roman" panose="02020603050405020304" pitchFamily="18" charset="0"/>
              </a:rPr>
              <a:t> B=</a:t>
            </a: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 dirty="0">
                <a:latin typeface="Times New Roman" panose="02020603050405020304" pitchFamily="18" charset="0"/>
              </a:rPr>
              <a:t>1, 2, 4, 6, 8, 9, 10</a:t>
            </a: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r>
              <a:rPr lang="en-US" altLang="it-IT" sz="2400" dirty="0">
                <a:latin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it-IT" sz="24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it-IT" sz="2400" dirty="0">
                <a:latin typeface="Times New Roman" panose="02020603050405020304" pitchFamily="18" charset="0"/>
              </a:rPr>
              <a:t>Quale </a:t>
            </a:r>
            <a:r>
              <a:rPr lang="en-US" altLang="it-IT" sz="2400" dirty="0" err="1">
                <a:latin typeface="Times New Roman" panose="02020603050405020304" pitchFamily="18" charset="0"/>
              </a:rPr>
              <a:t>dei</a:t>
            </a:r>
            <a:r>
              <a:rPr lang="en-US" altLang="it-IT" sz="2400" dirty="0">
                <a:latin typeface="Times New Roman" panose="02020603050405020304" pitchFamily="18" charset="0"/>
              </a:rPr>
              <a:t> </a:t>
            </a:r>
            <a:r>
              <a:rPr lang="en-US" altLang="it-IT" sz="2400" dirty="0" err="1">
                <a:latin typeface="Times New Roman" panose="02020603050405020304" pitchFamily="18" charset="0"/>
              </a:rPr>
              <a:t>seguenti</a:t>
            </a:r>
            <a:r>
              <a:rPr lang="en-US" altLang="it-IT" sz="2400" dirty="0">
                <a:latin typeface="Times New Roman" panose="02020603050405020304" pitchFamily="18" charset="0"/>
              </a:rPr>
              <a:t> </a:t>
            </a:r>
            <a:r>
              <a:rPr lang="en-US" altLang="it-IT" sz="2400" dirty="0" err="1">
                <a:latin typeface="Times New Roman" panose="02020603050405020304" pitchFamily="18" charset="0"/>
              </a:rPr>
              <a:t>insiemi</a:t>
            </a:r>
            <a:r>
              <a:rPr lang="en-US" altLang="it-IT" sz="2400" dirty="0">
                <a:latin typeface="Times New Roman" panose="02020603050405020304" pitchFamily="18" charset="0"/>
              </a:rPr>
              <a:t> è </a:t>
            </a:r>
            <a:r>
              <a:rPr lang="en-US" altLang="it-IT" sz="2400" dirty="0" err="1">
                <a:latin typeface="Times New Roman" panose="02020603050405020304" pitchFamily="18" charset="0"/>
              </a:rPr>
              <a:t>l’insieme</a:t>
            </a:r>
            <a:r>
              <a:rPr lang="en-US" altLang="it-IT" sz="2400" dirty="0">
                <a:latin typeface="Times New Roman" panose="02020603050405020304" pitchFamily="18" charset="0"/>
              </a:rPr>
              <a:t> </a:t>
            </a:r>
            <a:r>
              <a:rPr lang="en-US" altLang="it-IT" sz="2400" dirty="0" err="1">
                <a:latin typeface="Times New Roman" panose="02020603050405020304" pitchFamily="18" charset="0"/>
              </a:rPr>
              <a:t>intersezione</a:t>
            </a:r>
            <a:r>
              <a:rPr lang="en-US" altLang="it-IT" sz="2400" dirty="0">
                <a:latin typeface="Times New Roman" panose="02020603050405020304" pitchFamily="18" charset="0"/>
              </a:rPr>
              <a:t> A</a:t>
            </a: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</a:t>
            </a:r>
            <a:r>
              <a:rPr lang="en-US" altLang="it-IT" sz="2400" dirty="0">
                <a:latin typeface="Times New Roman" panose="02020603050405020304" pitchFamily="18" charset="0"/>
              </a:rPr>
              <a:t>B?</a:t>
            </a:r>
            <a:endParaRPr lang="en-US" altLang="it-IT" sz="2400" dirty="0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 dirty="0">
                <a:latin typeface="Times New Roman" panose="02020603050405020304" pitchFamily="18" charset="0"/>
              </a:rPr>
              <a:t>1, 2, 3, 4, 5, 6, 7, 8, 9, 10</a:t>
            </a: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endParaRPr lang="en-US" altLang="it-IT" sz="24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en-US" altLang="it-IT" sz="2400" b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1, 8, 9, 10</a:t>
            </a:r>
            <a:r>
              <a:rPr lang="en-US" altLang="it-IT" sz="2400" b="1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endParaRPr lang="en-US" altLang="it-IT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 dirty="0">
                <a:latin typeface="Times New Roman" panose="02020603050405020304" pitchFamily="18" charset="0"/>
              </a:rPr>
              <a:t>8, 9, 10</a:t>
            </a: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endParaRPr lang="en-US" altLang="it-IT" sz="24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 dirty="0">
                <a:latin typeface="Times New Roman" panose="02020603050405020304" pitchFamily="18" charset="0"/>
              </a:rPr>
              <a:t>2, 4, 6, 8, 10</a:t>
            </a: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  <a:endParaRPr lang="en-US" altLang="it-IT" sz="24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</a:t>
            </a:r>
            <a:r>
              <a:rPr lang="en-US" altLang="it-IT" sz="2400" dirty="0">
                <a:latin typeface="Times New Roman" panose="02020603050405020304" pitchFamily="18" charset="0"/>
              </a:rPr>
              <a:t>1, 3, 5, 7, 9</a:t>
            </a:r>
            <a:r>
              <a:rPr lang="en-US" altLang="it-IT" sz="2400" dirty="0">
                <a:latin typeface="Times New Roman" panose="02020603050405020304" pitchFamily="18" charset="0"/>
                <a:sym typeface="Symbol" panose="05050102010706020507" pitchFamily="18" charset="2"/>
              </a:rPr>
              <a:t></a:t>
            </a:r>
          </a:p>
        </p:txBody>
      </p:sp>
      <p:sp>
        <p:nvSpPr>
          <p:cNvPr id="74755" name="Text Box 5">
            <a:extLst>
              <a:ext uri="{FF2B5EF4-FFF2-40B4-BE49-F238E27FC236}">
                <a16:creationId xmlns:a16="http://schemas.microsoft.com/office/drawing/2014/main" id="{71CFC097-15DC-93FA-B06B-00408AAA0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115888"/>
            <a:ext cx="68405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it-IT" altLang="it-IT" sz="3600"/>
              <a:t>Insiemi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arabinieri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2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3200" b="1" i="1" u="none" strike="noStrike" cap="none" normalizeH="0" baseline="0" smtClean="0">
            <a:ln>
              <a:noFill/>
            </a:ln>
            <a:solidFill>
              <a:srgbClr val="0000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2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3200" b="1" i="1" u="none" strike="noStrike" cap="none" normalizeH="0" baseline="0" smtClean="0">
            <a:ln>
              <a:noFill/>
            </a:ln>
            <a:solidFill>
              <a:srgbClr val="0000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Carabinieri" id="{3FE7042A-51A8-4490-A6F2-8FFEEC679BC9}" vid="{33405944-42D8-4D80-83F4-CDBAB961A928}"/>
    </a:ext>
  </a:extLst>
</a:theme>
</file>

<file path=ppt/theme/theme2.xml><?xml version="1.0" encoding="utf-8"?>
<a:theme xmlns:a="http://schemas.openxmlformats.org/drawingml/2006/main" name="1_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2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3200" b="1" i="1" u="none" strike="noStrike" cap="none" normalizeH="0" baseline="0" smtClean="0">
            <a:ln>
              <a:noFill/>
            </a:ln>
            <a:solidFill>
              <a:srgbClr val="0000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2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3200" b="1" i="1" u="none" strike="noStrike" cap="none" normalizeH="0" baseline="0" smtClean="0">
            <a:ln>
              <a:noFill/>
            </a:ln>
            <a:solidFill>
              <a:srgbClr val="0000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Giannino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iannino" id="{9F87CB3D-B608-4C52-9EA7-21A152192462}" vid="{015187D9-D01C-42C4-B46B-07F543547388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Carabinieri</Template>
  <TotalTime>0</TotalTime>
  <Words>1877</Words>
  <Application>Microsoft Office PowerPoint</Application>
  <PresentationFormat>Presentazione su schermo (4:3)</PresentationFormat>
  <Paragraphs>212</Paragraphs>
  <Slides>27</Slides>
  <Notes>3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3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39" baseType="lpstr">
      <vt:lpstr>Arial</vt:lpstr>
      <vt:lpstr>Calibri</vt:lpstr>
      <vt:lpstr>Calibri Light</vt:lpstr>
      <vt:lpstr>Cambria Math</vt:lpstr>
      <vt:lpstr>Symbol</vt:lpstr>
      <vt:lpstr>Times New Roman</vt:lpstr>
      <vt:lpstr>Verdana</vt:lpstr>
      <vt:lpstr>Wingdings</vt:lpstr>
      <vt:lpstr>Carabinieri</vt:lpstr>
      <vt:lpstr>1_Struttura predefinita</vt:lpstr>
      <vt:lpstr>Giannino</vt:lpstr>
      <vt:lpstr>Equation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CALCOLO LETTERALE</dc:title>
  <dc:creator>Silvia MUZZIOLI</dc:creator>
  <cp:lastModifiedBy>EMANUELE PIO RICCIO</cp:lastModifiedBy>
  <cp:revision>146</cp:revision>
  <cp:lastPrinted>2019-09-16T08:07:14Z</cp:lastPrinted>
  <dcterms:created xsi:type="dcterms:W3CDTF">2002-09-10T15:29:34Z</dcterms:created>
  <dcterms:modified xsi:type="dcterms:W3CDTF">2025-09-08T04:46:13Z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ad0b24d-6422-44b0-b3de-abb3a9e8c81a_Enabled">
    <vt:lpwstr>true</vt:lpwstr>
  </property>
  <property fmtid="{D5CDD505-2E9C-101B-9397-08002B2CF9AE}" pid="3" name="MSIP_Label_2ad0b24d-6422-44b0-b3de-abb3a9e8c81a_SetDate">
    <vt:lpwstr>2024-09-05T08:57:03Z</vt:lpwstr>
  </property>
  <property fmtid="{D5CDD505-2E9C-101B-9397-08002B2CF9AE}" pid="4" name="MSIP_Label_2ad0b24d-6422-44b0-b3de-abb3a9e8c81a_Method">
    <vt:lpwstr>Standard</vt:lpwstr>
  </property>
  <property fmtid="{D5CDD505-2E9C-101B-9397-08002B2CF9AE}" pid="5" name="MSIP_Label_2ad0b24d-6422-44b0-b3de-abb3a9e8c81a_Name">
    <vt:lpwstr>defa4170-0d19-0005-0004-bc88714345d2</vt:lpwstr>
  </property>
  <property fmtid="{D5CDD505-2E9C-101B-9397-08002B2CF9AE}" pid="6" name="MSIP_Label_2ad0b24d-6422-44b0-b3de-abb3a9e8c81a_SiteId">
    <vt:lpwstr>2fcfe26a-bb62-46b0-b1e3-28f9da0c45fd</vt:lpwstr>
  </property>
  <property fmtid="{D5CDD505-2E9C-101B-9397-08002B2CF9AE}" pid="7" name="MSIP_Label_2ad0b24d-6422-44b0-b3de-abb3a9e8c81a_ActionId">
    <vt:lpwstr>1a5df024-672a-4ffd-a90b-55e483ef41c3</vt:lpwstr>
  </property>
  <property fmtid="{D5CDD505-2E9C-101B-9397-08002B2CF9AE}" pid="8" name="MSIP_Label_2ad0b24d-6422-44b0-b3de-abb3a9e8c81a_ContentBits">
    <vt:lpwstr>0</vt:lpwstr>
  </property>
</Properties>
</file>