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42803763" cy="302752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94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20040"/>
            <a:ext cx="28812744" cy="1371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0" y="457200"/>
            <a:ext cx="28812744" cy="475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5D8A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" y="5212080"/>
            <a:ext cx="28812744" cy="1371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8720" y="1005840"/>
            <a:ext cx="3657600" cy="3657600"/>
          </a:xfrm>
          <a:prstGeom prst="rect">
            <a:avLst/>
          </a:prstGeom>
          <a:solidFill>
            <a:srgbClr val="1D4A8F"/>
          </a:solidFill>
          <a:ln w="12700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188720" y="1005840"/>
            <a:ext cx="365760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 Logo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(replace this box) ]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303520" y="822960"/>
            <a:ext cx="1966874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Your Poster Title Goes Here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5303520" y="2286000"/>
            <a:ext cx="196687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A clear, </a:t>
            </a:r>
            <a:r>
              <a:rPr lang="en-US" sz="32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informative</a:t>
            </a:r>
            <a:r>
              <a:rPr lang="en-US" sz="2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 subtitle if needed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303520" y="3017520"/>
            <a:ext cx="196687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First Author</a:t>
            </a:r>
            <a:r>
              <a:rPr lang="en-US" sz="2800" dirty="0">
                <a:latin typeface="Arial" pitchFamily="34" charset="0"/>
                <a:ea typeface="Arial" pitchFamily="34" charset="-122"/>
                <a:cs typeface="Arial" pitchFamily="34" charset="-120"/>
              </a:rPr>
              <a:t>¹, </a:t>
            </a:r>
            <a:r>
              <a:rPr lang="en-US" sz="28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Second Author</a:t>
            </a:r>
            <a:r>
              <a:rPr lang="en-US" sz="2800" dirty="0">
                <a:latin typeface="Arial" pitchFamily="34" charset="0"/>
                <a:ea typeface="Arial" pitchFamily="34" charset="-122"/>
                <a:cs typeface="Arial" pitchFamily="34" charset="-120"/>
              </a:rPr>
              <a:t>¹,², </a:t>
            </a:r>
            <a:r>
              <a:rPr lang="en-US" sz="28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Third Author</a:t>
            </a:r>
            <a:r>
              <a:rPr lang="en-US" sz="2800" dirty="0">
                <a:latin typeface="Arial" pitchFamily="34" charset="0"/>
                <a:ea typeface="Arial" pitchFamily="34" charset="-122"/>
                <a:cs typeface="Arial" pitchFamily="34" charset="-120"/>
              </a:rPr>
              <a:t>²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303520" y="3566160"/>
            <a:ext cx="196687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¹ Department of Agricultural Sciences, University of Naples Federico II, Portici (NA), Italy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² Institute of Agricultural Biology and Biotechnology, CNR, Italy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303520" y="4389120"/>
            <a:ext cx="19668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✉ 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author</a:t>
            </a: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@unina.it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25429464" y="1005840"/>
            <a:ext cx="3657600" cy="3657600"/>
          </a:xfrm>
          <a:prstGeom prst="rect">
            <a:avLst/>
          </a:prstGeom>
          <a:solidFill>
            <a:srgbClr val="1D4A8F"/>
          </a:solidFill>
          <a:ln w="12700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5429464" y="1005840"/>
            <a:ext cx="365760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Conference Logo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ICDRA 2026 ]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31520" y="6766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005840" y="6766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16" name="Shape 14"/>
          <p:cNvSpPr/>
          <p:nvPr/>
        </p:nvSpPr>
        <p:spPr>
          <a:xfrm>
            <a:off x="731520" y="7589520"/>
            <a:ext cx="14132052" cy="64922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097280" y="7772400"/>
            <a:ext cx="13400532" cy="6126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731520" y="145389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05840" y="145389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20" name="Shape 18"/>
          <p:cNvSpPr/>
          <p:nvPr/>
        </p:nvSpPr>
        <p:spPr>
          <a:xfrm>
            <a:off x="731520" y="15361920"/>
            <a:ext cx="14132052" cy="92354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97280" y="15544800"/>
            <a:ext cx="13400532" cy="8869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731520" y="25054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005840" y="25054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27" name="Shape 25"/>
          <p:cNvSpPr/>
          <p:nvPr/>
        </p:nvSpPr>
        <p:spPr>
          <a:xfrm>
            <a:off x="731520" y="25877520"/>
            <a:ext cx="14132052" cy="14182344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097280" y="26060400"/>
            <a:ext cx="13400532" cy="13816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5412212" y="6766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15686532" y="6766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31" name="Shape 29"/>
          <p:cNvSpPr/>
          <p:nvPr/>
        </p:nvSpPr>
        <p:spPr>
          <a:xfrm>
            <a:off x="15412212" y="7589520"/>
            <a:ext cx="14132052" cy="119786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15777972" y="7772400"/>
            <a:ext cx="13400532" cy="1161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15777972" y="13807440"/>
            <a:ext cx="134005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dirty="0"/>
          </a:p>
        </p:txBody>
      </p:sp>
      <p:sp>
        <p:nvSpPr>
          <p:cNvPr id="39" name="Shape 36"/>
          <p:cNvSpPr/>
          <p:nvPr/>
        </p:nvSpPr>
        <p:spPr>
          <a:xfrm>
            <a:off x="15412212" y="20025360"/>
            <a:ext cx="14132052" cy="822960"/>
          </a:xfrm>
          <a:prstGeom prst="rect">
            <a:avLst/>
          </a:prstGeom>
          <a:solidFill>
            <a:srgbClr val="143264"/>
          </a:solidFill>
          <a:ln w="12700">
            <a:solidFill>
              <a:srgbClr val="1432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7"/>
          <p:cNvSpPr/>
          <p:nvPr/>
        </p:nvSpPr>
        <p:spPr>
          <a:xfrm>
            <a:off x="15686532" y="200253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41" name="Shape 38"/>
          <p:cNvSpPr/>
          <p:nvPr/>
        </p:nvSpPr>
        <p:spPr>
          <a:xfrm>
            <a:off x="15412212" y="20848320"/>
            <a:ext cx="14132052" cy="3291840"/>
          </a:xfrm>
          <a:prstGeom prst="rect">
            <a:avLst/>
          </a:prstGeom>
          <a:solidFill>
            <a:srgbClr val="F0F5FF"/>
          </a:solidFill>
          <a:ln w="19050">
            <a:solidFill>
              <a:srgbClr val="1432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9"/>
          <p:cNvSpPr/>
          <p:nvPr/>
        </p:nvSpPr>
        <p:spPr>
          <a:xfrm>
            <a:off x="15777972" y="21031200"/>
            <a:ext cx="13400532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7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700" dirty="0"/>
          </a:p>
        </p:txBody>
      </p:sp>
      <p:sp>
        <p:nvSpPr>
          <p:cNvPr id="43" name="Shape 40"/>
          <p:cNvSpPr/>
          <p:nvPr/>
        </p:nvSpPr>
        <p:spPr>
          <a:xfrm>
            <a:off x="15412212" y="245973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1"/>
          <p:cNvSpPr/>
          <p:nvPr/>
        </p:nvSpPr>
        <p:spPr>
          <a:xfrm>
            <a:off x="15686532" y="245973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45" name="Shape 42"/>
          <p:cNvSpPr/>
          <p:nvPr/>
        </p:nvSpPr>
        <p:spPr>
          <a:xfrm>
            <a:off x="15412212" y="25420320"/>
            <a:ext cx="14132052" cy="37490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3"/>
          <p:cNvSpPr/>
          <p:nvPr/>
        </p:nvSpPr>
        <p:spPr>
          <a:xfrm>
            <a:off x="15777972" y="25603200"/>
            <a:ext cx="13400532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15412212" y="29626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15686532" y="29626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2800" dirty="0"/>
          </a:p>
        </p:txBody>
      </p:sp>
      <p:sp>
        <p:nvSpPr>
          <p:cNvPr id="49" name="Shape 46"/>
          <p:cNvSpPr/>
          <p:nvPr/>
        </p:nvSpPr>
        <p:spPr>
          <a:xfrm>
            <a:off x="15412212" y="30449520"/>
            <a:ext cx="14132052" cy="9610344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7"/>
          <p:cNvSpPr/>
          <p:nvPr/>
        </p:nvSpPr>
        <p:spPr>
          <a:xfrm>
            <a:off x="15777972" y="30632400"/>
            <a:ext cx="13400532" cy="9244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7B9C31-6D9F-7FD4-42D2-766E1332492B}"/>
              </a:ext>
            </a:extLst>
          </p:cNvPr>
          <p:cNvGrpSpPr/>
          <p:nvPr/>
        </p:nvGrpSpPr>
        <p:grpSpPr>
          <a:xfrm>
            <a:off x="731520" y="5259673"/>
            <a:ext cx="28812744" cy="1463040"/>
            <a:chOff x="731520" y="39282973"/>
            <a:chExt cx="28812744" cy="1463040"/>
          </a:xfrm>
        </p:grpSpPr>
        <p:sp>
          <p:nvSpPr>
            <p:cNvPr id="51" name="Shape 48"/>
            <p:cNvSpPr/>
            <p:nvPr/>
          </p:nvSpPr>
          <p:spPr>
            <a:xfrm>
              <a:off x="731520" y="39511224"/>
              <a:ext cx="28812744" cy="1006539"/>
            </a:xfrm>
            <a:prstGeom prst="rect">
              <a:avLst/>
            </a:prstGeom>
            <a:solidFill>
              <a:srgbClr val="F5FAF0"/>
            </a:solidFill>
            <a:ln w="19050">
              <a:solidFill>
                <a:srgbClr val="75A94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49"/>
            <p:cNvSpPr/>
            <p:nvPr/>
          </p:nvSpPr>
          <p:spPr>
            <a:xfrm>
              <a:off x="1090422" y="39282973"/>
              <a:ext cx="28106232" cy="1463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5D8A3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8ᵗʰ International Conference on Duckweed Research and Applications — ICDRA 2026 </a:t>
              </a:r>
              <a:r>
                <a:rPr lang="en-US" sz="2400" dirty="0">
                  <a:solidFill>
                    <a:srgbClr val="2A3A4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Portici (Naples), Italy   |   28 September – 2 October 2026   </a:t>
              </a:r>
              <a:endParaRPr lang="en-US" sz="3200" dirty="0"/>
            </a:p>
          </p:txBody>
        </p:sp>
      </p:grpSp>
      <p:sp>
        <p:nvSpPr>
          <p:cNvPr id="53" name="Shape 50"/>
          <p:cNvSpPr/>
          <p:nvPr/>
        </p:nvSpPr>
        <p:spPr>
          <a:xfrm>
            <a:off x="766907" y="40334184"/>
            <a:ext cx="28812744" cy="2012379"/>
          </a:xfrm>
          <a:prstGeom prst="rect">
            <a:avLst/>
          </a:prstGeom>
          <a:solidFill>
            <a:srgbClr val="FFFFFF"/>
          </a:solidFill>
          <a:ln w="12700">
            <a:solidFill>
              <a:srgbClr val="5D8A35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1AB037C-F8A5-145E-FB47-92B62F49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1" y="1005840"/>
            <a:ext cx="3657600" cy="20538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5F9A582-7EA1-C2E3-6C58-AA8D1B32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1" y="3017520"/>
            <a:ext cx="3657600" cy="2057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ED64007-E973-AC89-6E74-1AB7DDB46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9464" y="1021676"/>
            <a:ext cx="3657028" cy="36570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F395E1F-4EBF-7A09-4CEC-3F413FD2F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706" y="40391928"/>
            <a:ext cx="1040699" cy="17673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783CAD3-1690-4BDC-C219-E139F6801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902" y="40410722"/>
            <a:ext cx="1875256" cy="186793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8E48D92-3433-7002-6905-CE3DA8B47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129" y="40477512"/>
            <a:ext cx="3936869" cy="1685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6C471ED-8793-0DD2-C4B7-667DFCE19F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953" y="40391928"/>
            <a:ext cx="2020628" cy="186991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947D054-3BE4-3406-28E5-8E4510A89F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40546" y="40391928"/>
            <a:ext cx="4873961" cy="16632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00DAF3B-786D-3CD2-92A9-A40FD0E1B4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45055" y="40674936"/>
            <a:ext cx="5880507" cy="13308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9AFE9FC-3639-189F-8574-8DA0AB2AAF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56110" y="40380485"/>
            <a:ext cx="1639413" cy="183151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A925D6C-B51E-CE34-D38B-6219B69121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26071" y="40464358"/>
            <a:ext cx="1758037" cy="1814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108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ICDRA 2026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ICDRA 2026 Poster Template</dc:title>
  <dc:subject>PptxGenJS Presentation</dc:subject>
  <dc:creator>ICDRA 2026 Organizing Committee</dc:creator>
  <cp:lastModifiedBy>LEONE ERMES ROMANO</cp:lastModifiedBy>
  <cp:revision>4</cp:revision>
  <dcterms:created xsi:type="dcterms:W3CDTF">2026-04-15T12:10:55Z</dcterms:created>
  <dcterms:modified xsi:type="dcterms:W3CDTF">2026-06-10T12:49:45Z</dcterms:modified>
</cp:coreProperties>
</file>