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4"/>
  </p:sldMasterIdLst>
  <p:sldIdLst>
    <p:sldId id="256" r:id="rId5"/>
    <p:sldId id="275" r:id="rId6"/>
    <p:sldId id="276" r:id="rId7"/>
    <p:sldId id="260" r:id="rId8"/>
    <p:sldId id="281" r:id="rId9"/>
    <p:sldId id="277" r:id="rId10"/>
    <p:sldId id="279" r:id="rId11"/>
    <p:sldId id="262" r:id="rId12"/>
    <p:sldId id="264" r:id="rId13"/>
    <p:sldId id="265" r:id="rId14"/>
    <p:sldId id="266" r:id="rId15"/>
    <p:sldId id="267" r:id="rId16"/>
    <p:sldId id="268" r:id="rId17"/>
    <p:sldId id="269" r:id="rId18"/>
    <p:sldId id="280" r:id="rId19"/>
    <p:sldId id="278" r:id="rId20"/>
    <p:sldId id="282" r:id="rId21"/>
    <p:sldId id="274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6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9380BD-65DA-4CE2-A29D-882BCDB2683F}" v="1073" dt="2019-12-12T17:05:17.5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203" autoAdjust="0"/>
  </p:normalViewPr>
  <p:slideViewPr>
    <p:cSldViewPr snapToGrid="0">
      <p:cViewPr varScale="1">
        <p:scale>
          <a:sx n="118" d="100"/>
          <a:sy n="118" d="100"/>
        </p:scale>
        <p:origin x="1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TALO TESTA" userId="9b712c91-206a-4c94-ae46-86f14dc7b4d3" providerId="ADAL" clId="{CDA26331-9BE7-4BCA-988A-0A3375D9D6E7}"/>
    <pc:docChg chg="undo custSel mod addSld delSld modSld sldOrd">
      <pc:chgData name="ITALO TESTA" userId="9b712c91-206a-4c94-ae46-86f14dc7b4d3" providerId="ADAL" clId="{CDA26331-9BE7-4BCA-988A-0A3375D9D6E7}" dt="2019-12-10T22:00:52.632" v="2139"/>
      <pc:docMkLst>
        <pc:docMk/>
      </pc:docMkLst>
      <pc:sldChg chg="addSp delSp modSp mod setClrOvrMap delDesignElem">
        <pc:chgData name="ITALO TESTA" userId="9b712c91-206a-4c94-ae46-86f14dc7b4d3" providerId="ADAL" clId="{CDA26331-9BE7-4BCA-988A-0A3375D9D6E7}" dt="2019-12-10T20:39:35.567" v="198" actId="1076"/>
        <pc:sldMkLst>
          <pc:docMk/>
          <pc:sldMk cId="3023415947" sldId="256"/>
        </pc:sldMkLst>
        <pc:spChg chg="mod">
          <ac:chgData name="ITALO TESTA" userId="9b712c91-206a-4c94-ae46-86f14dc7b4d3" providerId="ADAL" clId="{CDA26331-9BE7-4BCA-988A-0A3375D9D6E7}" dt="2019-12-10T20:39:23.654" v="192" actId="26606"/>
          <ac:spMkLst>
            <pc:docMk/>
            <pc:sldMk cId="3023415947" sldId="256"/>
            <ac:spMk id="2" creationId="{6004E302-AE4B-4FEC-99F9-DEE4B2C5F971}"/>
          </ac:spMkLst>
        </pc:spChg>
        <pc:spChg chg="mod">
          <ac:chgData name="ITALO TESTA" userId="9b712c91-206a-4c94-ae46-86f14dc7b4d3" providerId="ADAL" clId="{CDA26331-9BE7-4BCA-988A-0A3375D9D6E7}" dt="2019-12-10T20:39:30.166" v="195" actId="27636"/>
          <ac:spMkLst>
            <pc:docMk/>
            <pc:sldMk cId="3023415947" sldId="256"/>
            <ac:spMk id="3" creationId="{FE7D328C-8661-421B-8353-7C621DA3064E}"/>
          </ac:spMkLst>
        </pc:spChg>
        <pc:spChg chg="add del">
          <ac:chgData name="ITALO TESTA" userId="9b712c91-206a-4c94-ae46-86f14dc7b4d3" providerId="ADAL" clId="{CDA26331-9BE7-4BCA-988A-0A3375D9D6E7}" dt="2019-12-10T20:38:47.076" v="176"/>
          <ac:spMkLst>
            <pc:docMk/>
            <pc:sldMk cId="3023415947" sldId="256"/>
            <ac:spMk id="9" creationId="{2644B391-9BFE-445C-A9EC-F544BB85FBC7}"/>
          </ac:spMkLst>
        </pc:spChg>
        <pc:spChg chg="add del">
          <ac:chgData name="ITALO TESTA" userId="9b712c91-206a-4c94-ae46-86f14dc7b4d3" providerId="ADAL" clId="{CDA26331-9BE7-4BCA-988A-0A3375D9D6E7}" dt="2019-12-10T20:38:59.893" v="181" actId="26606"/>
          <ac:spMkLst>
            <pc:docMk/>
            <pc:sldMk cId="3023415947" sldId="256"/>
            <ac:spMk id="10" creationId="{601CC70B-8875-45A1-8AFD-7D546E3C0C16}"/>
          </ac:spMkLst>
        </pc:spChg>
        <pc:spChg chg="add del">
          <ac:chgData name="ITALO TESTA" userId="9b712c91-206a-4c94-ae46-86f14dc7b4d3" providerId="ADAL" clId="{CDA26331-9BE7-4BCA-988A-0A3375D9D6E7}" dt="2019-12-10T20:38:47.076" v="176"/>
          <ac:spMkLst>
            <pc:docMk/>
            <pc:sldMk cId="3023415947" sldId="256"/>
            <ac:spMk id="11" creationId="{80F26E69-87D9-4655-AE7B-280A87AA3CAD}"/>
          </ac:spMkLst>
        </pc:spChg>
        <pc:spChg chg="add del">
          <ac:chgData name="ITALO TESTA" userId="9b712c91-206a-4c94-ae46-86f14dc7b4d3" providerId="ADAL" clId="{CDA26331-9BE7-4BCA-988A-0A3375D9D6E7}" dt="2019-12-10T20:38:59.893" v="181" actId="26606"/>
          <ac:spMkLst>
            <pc:docMk/>
            <pc:sldMk cId="3023415947" sldId="256"/>
            <ac:spMk id="12" creationId="{932495F0-C5CB-4823-AE70-EED61EBAB1BD}"/>
          </ac:spMkLst>
        </pc:spChg>
        <pc:spChg chg="add del">
          <ac:chgData name="ITALO TESTA" userId="9b712c91-206a-4c94-ae46-86f14dc7b4d3" providerId="ADAL" clId="{CDA26331-9BE7-4BCA-988A-0A3375D9D6E7}" dt="2019-12-10T20:38:59.893" v="181" actId="26606"/>
          <ac:spMkLst>
            <pc:docMk/>
            <pc:sldMk cId="3023415947" sldId="256"/>
            <ac:spMk id="14" creationId="{CB8B9C25-D80D-48EC-B83A-231219A80C3F}"/>
          </ac:spMkLst>
        </pc:spChg>
        <pc:spChg chg="add del">
          <ac:chgData name="ITALO TESTA" userId="9b712c91-206a-4c94-ae46-86f14dc7b4d3" providerId="ADAL" clId="{CDA26331-9BE7-4BCA-988A-0A3375D9D6E7}" dt="2019-12-10T18:13:34.351" v="18" actId="26606"/>
          <ac:spMkLst>
            <pc:docMk/>
            <pc:sldMk cId="3023415947" sldId="256"/>
            <ac:spMk id="16" creationId="{B2BCF07F-4918-4956-B964-550E8D7B83BA}"/>
          </ac:spMkLst>
        </pc:spChg>
        <pc:spChg chg="add del">
          <ac:chgData name="ITALO TESTA" userId="9b712c91-206a-4c94-ae46-86f14dc7b4d3" providerId="ADAL" clId="{CDA26331-9BE7-4BCA-988A-0A3375D9D6E7}" dt="2019-12-10T20:39:05.743" v="183" actId="26606"/>
          <ac:spMkLst>
            <pc:docMk/>
            <pc:sldMk cId="3023415947" sldId="256"/>
            <ac:spMk id="17" creationId="{A2AEA782-0EA4-42E9-871D-7401D6A09739}"/>
          </ac:spMkLst>
        </pc:spChg>
        <pc:spChg chg="add del">
          <ac:chgData name="ITALO TESTA" userId="9b712c91-206a-4c94-ae46-86f14dc7b4d3" providerId="ADAL" clId="{CDA26331-9BE7-4BCA-988A-0A3375D9D6E7}" dt="2019-12-10T18:13:34.351" v="18" actId="26606"/>
          <ac:spMkLst>
            <pc:docMk/>
            <pc:sldMk cId="3023415947" sldId="256"/>
            <ac:spMk id="18" creationId="{98FC88DF-FC9F-4FC4-9E33-DFD646C2D744}"/>
          </ac:spMkLst>
        </pc:spChg>
        <pc:spChg chg="add del">
          <ac:chgData name="ITALO TESTA" userId="9b712c91-206a-4c94-ae46-86f14dc7b4d3" providerId="ADAL" clId="{CDA26331-9BE7-4BCA-988A-0A3375D9D6E7}" dt="2019-12-10T20:39:05.743" v="183" actId="26606"/>
          <ac:spMkLst>
            <pc:docMk/>
            <pc:sldMk cId="3023415947" sldId="256"/>
            <ac:spMk id="19" creationId="{B0992639-1CDA-4FE6-BB95-E13221490740}"/>
          </ac:spMkLst>
        </pc:spChg>
        <pc:spChg chg="add del">
          <ac:chgData name="ITALO TESTA" userId="9b712c91-206a-4c94-ae46-86f14dc7b4d3" providerId="ADAL" clId="{CDA26331-9BE7-4BCA-988A-0A3375D9D6E7}" dt="2019-12-10T18:13:34.351" v="18" actId="26606"/>
          <ac:spMkLst>
            <pc:docMk/>
            <pc:sldMk cId="3023415947" sldId="256"/>
            <ac:spMk id="20" creationId="{227F550E-7E91-4E00-BAD3-903071C7F571}"/>
          </ac:spMkLst>
        </pc:spChg>
        <pc:spChg chg="add del">
          <ac:chgData name="ITALO TESTA" userId="9b712c91-206a-4c94-ae46-86f14dc7b4d3" providerId="ADAL" clId="{CDA26331-9BE7-4BCA-988A-0A3375D9D6E7}" dt="2019-12-10T20:39:11.981" v="185" actId="26606"/>
          <ac:spMkLst>
            <pc:docMk/>
            <pc:sldMk cId="3023415947" sldId="256"/>
            <ac:spMk id="21" creationId="{0700D48D-C9AA-4000-A912-29A4FEA98A9F}"/>
          </ac:spMkLst>
        </pc:spChg>
        <pc:spChg chg="add del">
          <ac:chgData name="ITALO TESTA" userId="9b712c91-206a-4c94-ae46-86f14dc7b4d3" providerId="ADAL" clId="{CDA26331-9BE7-4BCA-988A-0A3375D9D6E7}" dt="2019-12-10T20:39:12.476" v="187" actId="26606"/>
          <ac:spMkLst>
            <pc:docMk/>
            <pc:sldMk cId="3023415947" sldId="256"/>
            <ac:spMk id="27" creationId="{932495F0-C5CB-4823-AE70-EED61EBAB1BD}"/>
          </ac:spMkLst>
        </pc:spChg>
        <pc:spChg chg="add del">
          <ac:chgData name="ITALO TESTA" userId="9b712c91-206a-4c94-ae46-86f14dc7b4d3" providerId="ADAL" clId="{CDA26331-9BE7-4BCA-988A-0A3375D9D6E7}" dt="2019-12-10T18:13:35.835" v="20" actId="26606"/>
          <ac:spMkLst>
            <pc:docMk/>
            <pc:sldMk cId="3023415947" sldId="256"/>
            <ac:spMk id="29" creationId="{BB4E5764-618B-45CD-B137-77075E60D7E6}"/>
          </ac:spMkLst>
        </pc:spChg>
        <pc:spChg chg="add del">
          <ac:chgData name="ITALO TESTA" userId="9b712c91-206a-4c94-ae46-86f14dc7b4d3" providerId="ADAL" clId="{CDA26331-9BE7-4BCA-988A-0A3375D9D6E7}" dt="2019-12-10T18:13:35.835" v="20" actId="26606"/>
          <ac:spMkLst>
            <pc:docMk/>
            <pc:sldMk cId="3023415947" sldId="256"/>
            <ac:spMk id="30" creationId="{54C92A03-CEC7-4A69-BAF0-6D91D5DA80E1}"/>
          </ac:spMkLst>
        </pc:spChg>
        <pc:spChg chg="add del">
          <ac:chgData name="ITALO TESTA" userId="9b712c91-206a-4c94-ae46-86f14dc7b4d3" providerId="ADAL" clId="{CDA26331-9BE7-4BCA-988A-0A3375D9D6E7}" dt="2019-12-10T18:13:35.835" v="20" actId="26606"/>
          <ac:spMkLst>
            <pc:docMk/>
            <pc:sldMk cId="3023415947" sldId="256"/>
            <ac:spMk id="31" creationId="{65F125DB-DDC4-4E82-B74F-B392786F5A66}"/>
          </ac:spMkLst>
        </pc:spChg>
        <pc:spChg chg="add del">
          <ac:chgData name="ITALO TESTA" userId="9b712c91-206a-4c94-ae46-86f14dc7b4d3" providerId="ADAL" clId="{CDA26331-9BE7-4BCA-988A-0A3375D9D6E7}" dt="2019-12-10T18:13:35.835" v="20" actId="26606"/>
          <ac:spMkLst>
            <pc:docMk/>
            <pc:sldMk cId="3023415947" sldId="256"/>
            <ac:spMk id="32" creationId="{4D74684A-298A-4991-8049-932BE0415595}"/>
          </ac:spMkLst>
        </pc:spChg>
        <pc:spChg chg="add del">
          <ac:chgData name="ITALO TESTA" userId="9b712c91-206a-4c94-ae46-86f14dc7b4d3" providerId="ADAL" clId="{CDA26331-9BE7-4BCA-988A-0A3375D9D6E7}" dt="2019-12-10T20:39:12.476" v="187" actId="26606"/>
          <ac:spMkLst>
            <pc:docMk/>
            <pc:sldMk cId="3023415947" sldId="256"/>
            <ac:spMk id="35" creationId="{CB8B9C25-D80D-48EC-B83A-231219A80C3F}"/>
          </ac:spMkLst>
        </pc:spChg>
        <pc:spChg chg="add del">
          <ac:chgData name="ITALO TESTA" userId="9b712c91-206a-4c94-ae46-86f14dc7b4d3" providerId="ADAL" clId="{CDA26331-9BE7-4BCA-988A-0A3375D9D6E7}" dt="2019-12-10T20:39:12.476" v="187" actId="26606"/>
          <ac:spMkLst>
            <pc:docMk/>
            <pc:sldMk cId="3023415947" sldId="256"/>
            <ac:spMk id="36" creationId="{601CC70B-8875-45A1-8AFD-7D546E3C0C16}"/>
          </ac:spMkLst>
        </pc:spChg>
        <pc:spChg chg="add del">
          <ac:chgData name="ITALO TESTA" userId="9b712c91-206a-4c94-ae46-86f14dc7b4d3" providerId="ADAL" clId="{CDA26331-9BE7-4BCA-988A-0A3375D9D6E7}" dt="2019-12-10T20:39:14.900" v="189" actId="26606"/>
          <ac:spMkLst>
            <pc:docMk/>
            <pc:sldMk cId="3023415947" sldId="256"/>
            <ac:spMk id="38" creationId="{D6CF29CD-38B8-4924-BA11-6D60517487EF}"/>
          </ac:spMkLst>
        </pc:spChg>
        <pc:spChg chg="add del">
          <ac:chgData name="ITALO TESTA" userId="9b712c91-206a-4c94-ae46-86f14dc7b4d3" providerId="ADAL" clId="{CDA26331-9BE7-4BCA-988A-0A3375D9D6E7}" dt="2019-12-10T20:39:23.645" v="191" actId="26606"/>
          <ac:spMkLst>
            <pc:docMk/>
            <pc:sldMk cId="3023415947" sldId="256"/>
            <ac:spMk id="41" creationId="{0700D48D-C9AA-4000-A912-29A4FEA98A9F}"/>
          </ac:spMkLst>
        </pc:spChg>
        <pc:spChg chg="add del">
          <ac:chgData name="ITALO TESTA" userId="9b712c91-206a-4c94-ae46-86f14dc7b4d3" providerId="ADAL" clId="{CDA26331-9BE7-4BCA-988A-0A3375D9D6E7}" dt="2019-12-10T20:39:29.959" v="194"/>
          <ac:spMkLst>
            <pc:docMk/>
            <pc:sldMk cId="3023415947" sldId="256"/>
            <ac:spMk id="45" creationId="{932495F0-C5CB-4823-AE70-EED61EBAB1BD}"/>
          </ac:spMkLst>
        </pc:spChg>
        <pc:spChg chg="add del">
          <ac:chgData name="ITALO TESTA" userId="9b712c91-206a-4c94-ae46-86f14dc7b4d3" providerId="ADAL" clId="{CDA26331-9BE7-4BCA-988A-0A3375D9D6E7}" dt="2019-12-10T20:39:29.959" v="194"/>
          <ac:spMkLst>
            <pc:docMk/>
            <pc:sldMk cId="3023415947" sldId="256"/>
            <ac:spMk id="46" creationId="{CB8B9C25-D80D-48EC-B83A-231219A80C3F}"/>
          </ac:spMkLst>
        </pc:spChg>
        <pc:spChg chg="add del">
          <ac:chgData name="ITALO TESTA" userId="9b712c91-206a-4c94-ae46-86f14dc7b4d3" providerId="ADAL" clId="{CDA26331-9BE7-4BCA-988A-0A3375D9D6E7}" dt="2019-12-10T20:39:29.959" v="194"/>
          <ac:spMkLst>
            <pc:docMk/>
            <pc:sldMk cId="3023415947" sldId="256"/>
            <ac:spMk id="47" creationId="{601CC70B-8875-45A1-8AFD-7D546E3C0C16}"/>
          </ac:spMkLst>
        </pc:spChg>
        <pc:picChg chg="mod ord">
          <ac:chgData name="ITALO TESTA" userId="9b712c91-206a-4c94-ae46-86f14dc7b4d3" providerId="ADAL" clId="{CDA26331-9BE7-4BCA-988A-0A3375D9D6E7}" dt="2019-12-10T20:39:23.654" v="192" actId="26606"/>
          <ac:picMkLst>
            <pc:docMk/>
            <pc:sldMk cId="3023415947" sldId="256"/>
            <ac:picMk id="4" creationId="{A5C68EBC-4534-4C19-AA18-FA7F6B0C1508}"/>
          </ac:picMkLst>
        </pc:picChg>
        <pc:picChg chg="add del mod modCrop">
          <ac:chgData name="ITALO TESTA" userId="9b712c91-206a-4c94-ae46-86f14dc7b4d3" providerId="ADAL" clId="{CDA26331-9BE7-4BCA-988A-0A3375D9D6E7}" dt="2019-12-10T18:12:00.053" v="7" actId="478"/>
          <ac:picMkLst>
            <pc:docMk/>
            <pc:sldMk cId="3023415947" sldId="256"/>
            <ac:picMk id="6" creationId="{FF002E7F-B0B3-4779-B260-CD1738994F80}"/>
          </ac:picMkLst>
        </pc:picChg>
        <pc:picChg chg="add mod ord">
          <ac:chgData name="ITALO TESTA" userId="9b712c91-206a-4c94-ae46-86f14dc7b4d3" providerId="ADAL" clId="{CDA26331-9BE7-4BCA-988A-0A3375D9D6E7}" dt="2019-12-10T20:39:35.567" v="198" actId="1076"/>
          <ac:picMkLst>
            <pc:docMk/>
            <pc:sldMk cId="3023415947" sldId="256"/>
            <ac:picMk id="7" creationId="{BD4E6D91-C220-4397-97DD-84146BE20894}"/>
          </ac:picMkLst>
        </pc:picChg>
        <pc:cxnChg chg="add del">
          <ac:chgData name="ITALO TESTA" userId="9b712c91-206a-4c94-ae46-86f14dc7b4d3" providerId="ADAL" clId="{CDA26331-9BE7-4BCA-988A-0A3375D9D6E7}" dt="2019-12-10T18:13:34.351" v="18" actId="26606"/>
          <ac:cxnSpMkLst>
            <pc:docMk/>
            <pc:sldMk cId="3023415947" sldId="256"/>
            <ac:cxnSpMk id="22" creationId="{91737B27-2FDB-4819-8276-3E1BE4126CA3}"/>
          </ac:cxnSpMkLst>
        </pc:cxnChg>
        <pc:cxnChg chg="add del">
          <ac:chgData name="ITALO TESTA" userId="9b712c91-206a-4c94-ae46-86f14dc7b4d3" providerId="ADAL" clId="{CDA26331-9BE7-4BCA-988A-0A3375D9D6E7}" dt="2019-12-10T20:39:11.981" v="185" actId="26606"/>
          <ac:cxnSpMkLst>
            <pc:docMk/>
            <pc:sldMk cId="3023415947" sldId="256"/>
            <ac:cxnSpMk id="23" creationId="{805E69BC-D844-4AB5-9E35-ED458EE29655}"/>
          </ac:cxnSpMkLst>
        </pc:cxnChg>
        <pc:cxnChg chg="add del">
          <ac:chgData name="ITALO TESTA" userId="9b712c91-206a-4c94-ae46-86f14dc7b4d3" providerId="ADAL" clId="{CDA26331-9BE7-4BCA-988A-0A3375D9D6E7}" dt="2019-12-10T18:13:34.351" v="18" actId="26606"/>
          <ac:cxnSpMkLst>
            <pc:docMk/>
            <pc:sldMk cId="3023415947" sldId="256"/>
            <ac:cxnSpMk id="24" creationId="{7CBEB561-DF70-4557-BEBF-2FE29C6628E5}"/>
          </ac:cxnSpMkLst>
        </pc:cxnChg>
        <pc:cxnChg chg="add del">
          <ac:chgData name="ITALO TESTA" userId="9b712c91-206a-4c94-ae46-86f14dc7b4d3" providerId="ADAL" clId="{CDA26331-9BE7-4BCA-988A-0A3375D9D6E7}" dt="2019-12-10T20:39:11.981" v="185" actId="26606"/>
          <ac:cxnSpMkLst>
            <pc:docMk/>
            <pc:sldMk cId="3023415947" sldId="256"/>
            <ac:cxnSpMk id="25" creationId="{4312C673-8179-457E-AD2A-D1FAE4CC961A}"/>
          </ac:cxnSpMkLst>
        </pc:cxnChg>
        <pc:cxnChg chg="add del">
          <ac:chgData name="ITALO TESTA" userId="9b712c91-206a-4c94-ae46-86f14dc7b4d3" providerId="ADAL" clId="{CDA26331-9BE7-4BCA-988A-0A3375D9D6E7}" dt="2019-12-10T18:13:34.351" v="18" actId="26606"/>
          <ac:cxnSpMkLst>
            <pc:docMk/>
            <pc:sldMk cId="3023415947" sldId="256"/>
            <ac:cxnSpMk id="26" creationId="{65BC40AF-6E9A-4A96-A533-FEB9BB900B7A}"/>
          </ac:cxnSpMkLst>
        </pc:cxnChg>
        <pc:cxnChg chg="add del">
          <ac:chgData name="ITALO TESTA" userId="9b712c91-206a-4c94-ae46-86f14dc7b4d3" providerId="ADAL" clId="{CDA26331-9BE7-4BCA-988A-0A3375D9D6E7}" dt="2019-12-10T18:13:35.835" v="20" actId="26606"/>
          <ac:cxnSpMkLst>
            <pc:docMk/>
            <pc:sldMk cId="3023415947" sldId="256"/>
            <ac:cxnSpMk id="28" creationId="{EBC54B29-4C88-42A5-940E-9ECB9E0B0310}"/>
          </ac:cxnSpMkLst>
        </pc:cxnChg>
        <pc:cxnChg chg="add del">
          <ac:chgData name="ITALO TESTA" userId="9b712c91-206a-4c94-ae46-86f14dc7b4d3" providerId="ADAL" clId="{CDA26331-9BE7-4BCA-988A-0A3375D9D6E7}" dt="2019-12-10T18:13:35.835" v="20" actId="26606"/>
          <ac:cxnSpMkLst>
            <pc:docMk/>
            <pc:sldMk cId="3023415947" sldId="256"/>
            <ac:cxnSpMk id="33" creationId="{A6DE01FA-1462-4638-BA9A-07380B00F405}"/>
          </ac:cxnSpMkLst>
        </pc:cxnChg>
        <pc:cxnChg chg="add del">
          <ac:chgData name="ITALO TESTA" userId="9b712c91-206a-4c94-ae46-86f14dc7b4d3" providerId="ADAL" clId="{CDA26331-9BE7-4BCA-988A-0A3375D9D6E7}" dt="2019-12-10T18:13:35.835" v="20" actId="26606"/>
          <ac:cxnSpMkLst>
            <pc:docMk/>
            <pc:sldMk cId="3023415947" sldId="256"/>
            <ac:cxnSpMk id="34" creationId="{0EEB6783-DFF6-4785-A66F-330EC2E04C98}"/>
          </ac:cxnSpMkLst>
        </pc:cxnChg>
        <pc:cxnChg chg="add del">
          <ac:chgData name="ITALO TESTA" userId="9b712c91-206a-4c94-ae46-86f14dc7b4d3" providerId="ADAL" clId="{CDA26331-9BE7-4BCA-988A-0A3375D9D6E7}" dt="2019-12-10T20:39:14.900" v="189" actId="26606"/>
          <ac:cxnSpMkLst>
            <pc:docMk/>
            <pc:sldMk cId="3023415947" sldId="256"/>
            <ac:cxnSpMk id="39" creationId="{3D83F26F-C55B-4A92-9AFF-4894D14E27C5}"/>
          </ac:cxnSpMkLst>
        </pc:cxnChg>
        <pc:cxnChg chg="add del">
          <ac:chgData name="ITALO TESTA" userId="9b712c91-206a-4c94-ae46-86f14dc7b4d3" providerId="ADAL" clId="{CDA26331-9BE7-4BCA-988A-0A3375D9D6E7}" dt="2019-12-10T20:39:23.645" v="191" actId="26606"/>
          <ac:cxnSpMkLst>
            <pc:docMk/>
            <pc:sldMk cId="3023415947" sldId="256"/>
            <ac:cxnSpMk id="42" creationId="{805E69BC-D844-4AB5-9E35-ED458EE29655}"/>
          </ac:cxnSpMkLst>
        </pc:cxnChg>
        <pc:cxnChg chg="add del">
          <ac:chgData name="ITALO TESTA" userId="9b712c91-206a-4c94-ae46-86f14dc7b4d3" providerId="ADAL" clId="{CDA26331-9BE7-4BCA-988A-0A3375D9D6E7}" dt="2019-12-10T20:39:23.645" v="191" actId="26606"/>
          <ac:cxnSpMkLst>
            <pc:docMk/>
            <pc:sldMk cId="3023415947" sldId="256"/>
            <ac:cxnSpMk id="43" creationId="{4312C673-8179-457E-AD2A-D1FAE4CC961A}"/>
          </ac:cxnSpMkLst>
        </pc:cxnChg>
      </pc:sldChg>
      <pc:sldChg chg="del">
        <pc:chgData name="ITALO TESTA" userId="9b712c91-206a-4c94-ae46-86f14dc7b4d3" providerId="ADAL" clId="{CDA26331-9BE7-4BCA-988A-0A3375D9D6E7}" dt="2019-12-10T20:12:49.291" v="32" actId="47"/>
        <pc:sldMkLst>
          <pc:docMk/>
          <pc:sldMk cId="2550844297" sldId="257"/>
        </pc:sldMkLst>
      </pc:sldChg>
      <pc:sldChg chg="del">
        <pc:chgData name="ITALO TESTA" userId="9b712c91-206a-4c94-ae46-86f14dc7b4d3" providerId="ADAL" clId="{CDA26331-9BE7-4BCA-988A-0A3375D9D6E7}" dt="2019-12-10T20:12:49.291" v="32" actId="47"/>
        <pc:sldMkLst>
          <pc:docMk/>
          <pc:sldMk cId="3496067328" sldId="258"/>
        </pc:sldMkLst>
      </pc:sldChg>
      <pc:sldChg chg="del">
        <pc:chgData name="ITALO TESTA" userId="9b712c91-206a-4c94-ae46-86f14dc7b4d3" providerId="ADAL" clId="{CDA26331-9BE7-4BCA-988A-0A3375D9D6E7}" dt="2019-12-10T20:12:49.291" v="32" actId="47"/>
        <pc:sldMkLst>
          <pc:docMk/>
          <pc:sldMk cId="792420690" sldId="259"/>
        </pc:sldMkLst>
      </pc:sldChg>
      <pc:sldChg chg="addSp modSp mod setBg setClrOvrMap">
        <pc:chgData name="ITALO TESTA" userId="9b712c91-206a-4c94-ae46-86f14dc7b4d3" providerId="ADAL" clId="{CDA26331-9BE7-4BCA-988A-0A3375D9D6E7}" dt="2019-12-10T21:28:45.483" v="1683"/>
        <pc:sldMkLst>
          <pc:docMk/>
          <pc:sldMk cId="9485759" sldId="260"/>
        </pc:sldMkLst>
        <pc:spChg chg="mod">
          <ac:chgData name="ITALO TESTA" userId="9b712c91-206a-4c94-ae46-86f14dc7b4d3" providerId="ADAL" clId="{CDA26331-9BE7-4BCA-988A-0A3375D9D6E7}" dt="2019-12-10T21:22:28.445" v="1480" actId="20577"/>
          <ac:spMkLst>
            <pc:docMk/>
            <pc:sldMk cId="9485759" sldId="260"/>
            <ac:spMk id="2" creationId="{4021DC92-E1F7-4ABC-9E73-2C6E3444DC88}"/>
          </ac:spMkLst>
        </pc:spChg>
        <pc:spChg chg="add mod">
          <ac:chgData name="ITALO TESTA" userId="9b712c91-206a-4c94-ae46-86f14dc7b4d3" providerId="ADAL" clId="{CDA26331-9BE7-4BCA-988A-0A3375D9D6E7}" dt="2019-12-10T20:43:42.871" v="354" actId="26606"/>
          <ac:spMkLst>
            <pc:docMk/>
            <pc:sldMk cId="9485759" sldId="260"/>
            <ac:spMk id="3" creationId="{5EC6723C-16C3-4725-8BB5-2280FE04F7E1}"/>
          </ac:spMkLst>
        </pc:spChg>
        <pc:graphicFrameChg chg="mod ord modGraphic">
          <ac:chgData name="ITALO TESTA" userId="9b712c91-206a-4c94-ae46-86f14dc7b4d3" providerId="ADAL" clId="{CDA26331-9BE7-4BCA-988A-0A3375D9D6E7}" dt="2019-12-10T21:28:45.483" v="1683"/>
          <ac:graphicFrameMkLst>
            <pc:docMk/>
            <pc:sldMk cId="9485759" sldId="260"/>
            <ac:graphicFrameMk id="5" creationId="{330C33A3-6D8E-466C-A51E-78093014CE2D}"/>
          </ac:graphicFrameMkLst>
        </pc:graphicFrameChg>
        <pc:picChg chg="add mod">
          <ac:chgData name="ITALO TESTA" userId="9b712c91-206a-4c94-ae46-86f14dc7b4d3" providerId="ADAL" clId="{CDA26331-9BE7-4BCA-988A-0A3375D9D6E7}" dt="2019-12-10T20:43:53.335" v="357" actId="27614"/>
          <ac:picMkLst>
            <pc:docMk/>
            <pc:sldMk cId="9485759" sldId="260"/>
            <ac:picMk id="6" creationId="{B9A6E02F-80DE-41A9-B7D3-A0FD66ECF939}"/>
          </ac:picMkLst>
        </pc:picChg>
      </pc:sldChg>
      <pc:sldChg chg="addSp delSp modSp delDesignElem">
        <pc:chgData name="ITALO TESTA" userId="9b712c91-206a-4c94-ae46-86f14dc7b4d3" providerId="ADAL" clId="{CDA26331-9BE7-4BCA-988A-0A3375D9D6E7}" dt="2019-12-10T21:04:46.775" v="1114"/>
        <pc:sldMkLst>
          <pc:docMk/>
          <pc:sldMk cId="3812374884" sldId="262"/>
        </pc:sldMkLst>
        <pc:spChg chg="del mod">
          <ac:chgData name="ITALO TESTA" userId="9b712c91-206a-4c94-ae46-86f14dc7b4d3" providerId="ADAL" clId="{CDA26331-9BE7-4BCA-988A-0A3375D9D6E7}" dt="2019-12-10T20:56:03.957" v="554" actId="478"/>
          <ac:spMkLst>
            <pc:docMk/>
            <pc:sldMk cId="3812374884" sldId="262"/>
            <ac:spMk id="2" creationId="{763144E8-1139-48CE-995F-19739D0898B5}"/>
          </ac:spMkLst>
        </pc:spChg>
        <pc:spChg chg="add mod">
          <ac:chgData name="ITALO TESTA" userId="9b712c91-206a-4c94-ae46-86f14dc7b4d3" providerId="ADAL" clId="{CDA26331-9BE7-4BCA-988A-0A3375D9D6E7}" dt="2019-12-10T21:01:20.685" v="980" actId="14100"/>
          <ac:spMkLst>
            <pc:docMk/>
            <pc:sldMk cId="3812374884" sldId="262"/>
            <ac:spMk id="4" creationId="{C6138040-FF7A-439F-9BDC-9C920F9FCAA1}"/>
          </ac:spMkLst>
        </pc:spChg>
        <pc:spChg chg="mod">
          <ac:chgData name="ITALO TESTA" userId="9b712c91-206a-4c94-ae46-86f14dc7b4d3" providerId="ADAL" clId="{CDA26331-9BE7-4BCA-988A-0A3375D9D6E7}" dt="2019-12-10T21:04:08.505" v="1107" actId="113"/>
          <ac:spMkLst>
            <pc:docMk/>
            <pc:sldMk cId="3812374884" sldId="262"/>
            <ac:spMk id="6" creationId="{7C323936-92B2-4E1A-B7FB-1D9927E37C9B}"/>
          </ac:spMkLst>
        </pc:spChg>
        <pc:spChg chg="del">
          <ac:chgData name="ITALO TESTA" userId="9b712c91-206a-4c94-ae46-86f14dc7b4d3" providerId="ADAL" clId="{CDA26331-9BE7-4BCA-988A-0A3375D9D6E7}" dt="2019-12-10T20:38:47.076" v="176"/>
          <ac:spMkLst>
            <pc:docMk/>
            <pc:sldMk cId="3812374884" sldId="262"/>
            <ac:spMk id="14" creationId="{904DB13E-F722-4ED6-BB00-556651E95281}"/>
          </ac:spMkLst>
        </pc:spChg>
        <pc:spChg chg="del">
          <ac:chgData name="ITALO TESTA" userId="9b712c91-206a-4c94-ae46-86f14dc7b4d3" providerId="ADAL" clId="{CDA26331-9BE7-4BCA-988A-0A3375D9D6E7}" dt="2019-12-10T20:38:47.076" v="176"/>
          <ac:spMkLst>
            <pc:docMk/>
            <pc:sldMk cId="3812374884" sldId="262"/>
            <ac:spMk id="16" creationId="{1E8D93C5-28EB-42D0-86CE-D804955653CC}"/>
          </ac:spMkLst>
        </pc:spChg>
        <pc:spChg chg="del">
          <ac:chgData name="ITALO TESTA" userId="9b712c91-206a-4c94-ae46-86f14dc7b4d3" providerId="ADAL" clId="{CDA26331-9BE7-4BCA-988A-0A3375D9D6E7}" dt="2019-12-10T20:38:47.076" v="176"/>
          <ac:spMkLst>
            <pc:docMk/>
            <pc:sldMk cId="3812374884" sldId="262"/>
            <ac:spMk id="18" creationId="{AB1B1E7D-F76D-4744-AF85-239E6998A4C5}"/>
          </ac:spMkLst>
        </pc:spChg>
        <pc:spChg chg="del">
          <ac:chgData name="ITALO TESTA" userId="9b712c91-206a-4c94-ae46-86f14dc7b4d3" providerId="ADAL" clId="{CDA26331-9BE7-4BCA-988A-0A3375D9D6E7}" dt="2019-12-10T20:38:47.076" v="176"/>
          <ac:spMkLst>
            <pc:docMk/>
            <pc:sldMk cId="3812374884" sldId="262"/>
            <ac:spMk id="20" creationId="{3BB65211-00DB-45B6-A223-033B2D19CBE8}"/>
          </ac:spMkLst>
        </pc:spChg>
        <pc:spChg chg="del">
          <ac:chgData name="ITALO TESTA" userId="9b712c91-206a-4c94-ae46-86f14dc7b4d3" providerId="ADAL" clId="{CDA26331-9BE7-4BCA-988A-0A3375D9D6E7}" dt="2019-12-10T20:38:47.076" v="176"/>
          <ac:spMkLst>
            <pc:docMk/>
            <pc:sldMk cId="3812374884" sldId="262"/>
            <ac:spMk id="27" creationId="{EA4E4267-CAF0-4C38-8DC6-CD3B1A9F046E}"/>
          </ac:spMkLst>
        </pc:spChg>
        <pc:spChg chg="add">
          <ac:chgData name="ITALO TESTA" userId="9b712c91-206a-4c94-ae46-86f14dc7b4d3" providerId="ADAL" clId="{CDA26331-9BE7-4BCA-988A-0A3375D9D6E7}" dt="2019-12-10T21:01:56.958" v="984"/>
          <ac:spMkLst>
            <pc:docMk/>
            <pc:sldMk cId="3812374884" sldId="262"/>
            <ac:spMk id="28" creationId="{5DCCC1E2-3E6F-42B4-BA71-7591422489A4}"/>
          </ac:spMkLst>
        </pc:spChg>
        <pc:spChg chg="del">
          <ac:chgData name="ITALO TESTA" userId="9b712c91-206a-4c94-ae46-86f14dc7b4d3" providerId="ADAL" clId="{CDA26331-9BE7-4BCA-988A-0A3375D9D6E7}" dt="2019-12-10T20:38:47.076" v="176"/>
          <ac:spMkLst>
            <pc:docMk/>
            <pc:sldMk cId="3812374884" sldId="262"/>
            <ac:spMk id="29" creationId="{0EE3ACC5-126D-4BA4-8B45-7F0B5B839C51}"/>
          </ac:spMkLst>
        </pc:spChg>
        <pc:spChg chg="del">
          <ac:chgData name="ITALO TESTA" userId="9b712c91-206a-4c94-ae46-86f14dc7b4d3" providerId="ADAL" clId="{CDA26331-9BE7-4BCA-988A-0A3375D9D6E7}" dt="2019-12-10T20:38:47.076" v="176"/>
          <ac:spMkLst>
            <pc:docMk/>
            <pc:sldMk cId="3812374884" sldId="262"/>
            <ac:spMk id="31" creationId="{AB2868F7-FE10-4289-A5BD-90763C7A2F5A}"/>
          </ac:spMkLst>
        </pc:spChg>
        <pc:spChg chg="del">
          <ac:chgData name="ITALO TESTA" userId="9b712c91-206a-4c94-ae46-86f14dc7b4d3" providerId="ADAL" clId="{CDA26331-9BE7-4BCA-988A-0A3375D9D6E7}" dt="2019-12-10T20:38:47.076" v="176"/>
          <ac:spMkLst>
            <pc:docMk/>
            <pc:sldMk cId="3812374884" sldId="262"/>
            <ac:spMk id="33" creationId="{BD94142C-10EE-487C-A327-404FDF358F22}"/>
          </ac:spMkLst>
        </pc:spChg>
        <pc:spChg chg="del">
          <ac:chgData name="ITALO TESTA" userId="9b712c91-206a-4c94-ae46-86f14dc7b4d3" providerId="ADAL" clId="{CDA26331-9BE7-4BCA-988A-0A3375D9D6E7}" dt="2019-12-10T20:38:47.076" v="176"/>
          <ac:spMkLst>
            <pc:docMk/>
            <pc:sldMk cId="3812374884" sldId="262"/>
            <ac:spMk id="35" creationId="{5F7FAC2D-7A74-4939-A917-A1A5AF935685}"/>
          </ac:spMkLst>
        </pc:spChg>
        <pc:spChg chg="del">
          <ac:chgData name="ITALO TESTA" userId="9b712c91-206a-4c94-ae46-86f14dc7b4d3" providerId="ADAL" clId="{CDA26331-9BE7-4BCA-988A-0A3375D9D6E7}" dt="2019-12-10T20:38:47.076" v="176"/>
          <ac:spMkLst>
            <pc:docMk/>
            <pc:sldMk cId="3812374884" sldId="262"/>
            <ac:spMk id="37" creationId="{BA53A868-C420-4BAE-9244-EC162AF05CFC}"/>
          </ac:spMkLst>
        </pc:spChg>
        <pc:grpChg chg="del">
          <ac:chgData name="ITALO TESTA" userId="9b712c91-206a-4c94-ae46-86f14dc7b4d3" providerId="ADAL" clId="{CDA26331-9BE7-4BCA-988A-0A3375D9D6E7}" dt="2019-12-10T20:38:47.076" v="176"/>
          <ac:grpSpMkLst>
            <pc:docMk/>
            <pc:sldMk cId="3812374884" sldId="262"/>
            <ac:grpSpMk id="22" creationId="{E26428D7-C6F3-473D-A360-A3F5C3E8728C}"/>
          </ac:grpSpMkLst>
        </pc:grpChg>
        <pc:graphicFrameChg chg="add del">
          <ac:chgData name="ITALO TESTA" userId="9b712c91-206a-4c94-ae46-86f14dc7b4d3" providerId="ADAL" clId="{CDA26331-9BE7-4BCA-988A-0A3375D9D6E7}" dt="2019-12-10T20:57:58.731" v="577"/>
          <ac:graphicFrameMkLst>
            <pc:docMk/>
            <pc:sldMk cId="3812374884" sldId="262"/>
            <ac:graphicFrameMk id="5" creationId="{BD71E8BE-2436-42A9-9098-72819CB4C8C3}"/>
          </ac:graphicFrameMkLst>
        </pc:graphicFrameChg>
        <pc:graphicFrameChg chg="add del">
          <ac:chgData name="ITALO TESTA" userId="9b712c91-206a-4c94-ae46-86f14dc7b4d3" providerId="ADAL" clId="{CDA26331-9BE7-4BCA-988A-0A3375D9D6E7}" dt="2019-12-10T20:57:57.778" v="576"/>
          <ac:graphicFrameMkLst>
            <pc:docMk/>
            <pc:sldMk cId="3812374884" sldId="262"/>
            <ac:graphicFrameMk id="7" creationId="{29DB2289-7696-4674-8D39-7005AF70C9F4}"/>
          </ac:graphicFrameMkLst>
        </pc:graphicFrameChg>
        <pc:graphicFrameChg chg="add del">
          <ac:chgData name="ITALO TESTA" userId="9b712c91-206a-4c94-ae46-86f14dc7b4d3" providerId="ADAL" clId="{CDA26331-9BE7-4BCA-988A-0A3375D9D6E7}" dt="2019-12-10T20:57:57.074" v="575"/>
          <ac:graphicFrameMkLst>
            <pc:docMk/>
            <pc:sldMk cId="3812374884" sldId="262"/>
            <ac:graphicFrameMk id="8" creationId="{1E44AF05-04E8-4908-940F-DE3327440A26}"/>
          </ac:graphicFrameMkLst>
        </pc:graphicFrameChg>
        <pc:graphicFrameChg chg="add mod">
          <ac:chgData name="ITALO TESTA" userId="9b712c91-206a-4c94-ae46-86f14dc7b4d3" providerId="ADAL" clId="{CDA26331-9BE7-4BCA-988A-0A3375D9D6E7}" dt="2019-12-10T21:04:46.775" v="1114"/>
          <ac:graphicFrameMkLst>
            <pc:docMk/>
            <pc:sldMk cId="3812374884" sldId="262"/>
            <ac:graphicFrameMk id="10" creationId="{3C4441FC-53FA-46C5-A7A4-91A2CE23978A}"/>
          </ac:graphicFrameMkLst>
        </pc:graphicFrameChg>
        <pc:picChg chg="add del mod">
          <ac:chgData name="ITALO TESTA" userId="9b712c91-206a-4c94-ae46-86f14dc7b4d3" providerId="ADAL" clId="{CDA26331-9BE7-4BCA-988A-0A3375D9D6E7}" dt="2019-12-10T21:00:33.222" v="967" actId="478"/>
          <ac:picMkLst>
            <pc:docMk/>
            <pc:sldMk cId="3812374884" sldId="262"/>
            <ac:picMk id="9" creationId="{7BC7F145-BCC7-4764-9EE4-6BC2403562E9}"/>
          </ac:picMkLst>
        </pc:picChg>
        <pc:picChg chg="add">
          <ac:chgData name="ITALO TESTA" userId="9b712c91-206a-4c94-ae46-86f14dc7b4d3" providerId="ADAL" clId="{CDA26331-9BE7-4BCA-988A-0A3375D9D6E7}" dt="2019-12-10T21:01:56.958" v="984"/>
          <ac:picMkLst>
            <pc:docMk/>
            <pc:sldMk cId="3812374884" sldId="262"/>
            <ac:picMk id="30" creationId="{6A0EE010-F2B9-4D67-B241-B424F0063EBD}"/>
          </ac:picMkLst>
        </pc:picChg>
        <pc:cxnChg chg="del">
          <ac:chgData name="ITALO TESTA" userId="9b712c91-206a-4c94-ae46-86f14dc7b4d3" providerId="ADAL" clId="{CDA26331-9BE7-4BCA-988A-0A3375D9D6E7}" dt="2019-12-10T20:38:47.076" v="176"/>
          <ac:cxnSpMkLst>
            <pc:docMk/>
            <pc:sldMk cId="3812374884" sldId="262"/>
            <ac:cxnSpMk id="39" creationId="{C2686EF3-81CC-419F-96C3-002A75880309}"/>
          </ac:cxnSpMkLst>
        </pc:cxnChg>
        <pc:cxnChg chg="del">
          <ac:chgData name="ITALO TESTA" userId="9b712c91-206a-4c94-ae46-86f14dc7b4d3" providerId="ADAL" clId="{CDA26331-9BE7-4BCA-988A-0A3375D9D6E7}" dt="2019-12-10T20:38:47.076" v="176"/>
          <ac:cxnSpMkLst>
            <pc:docMk/>
            <pc:sldMk cId="3812374884" sldId="262"/>
            <ac:cxnSpMk id="41" creationId="{F8D93CCA-A85E-4529-A6F0-8BB54D27BCD1}"/>
          </ac:cxnSpMkLst>
        </pc:cxnChg>
        <pc:cxnChg chg="del">
          <ac:chgData name="ITALO TESTA" userId="9b712c91-206a-4c94-ae46-86f14dc7b4d3" providerId="ADAL" clId="{CDA26331-9BE7-4BCA-988A-0A3375D9D6E7}" dt="2019-12-10T20:38:47.076" v="176"/>
          <ac:cxnSpMkLst>
            <pc:docMk/>
            <pc:sldMk cId="3812374884" sldId="262"/>
            <ac:cxnSpMk id="43" creationId="{1ECFA516-C18C-41AE-AFF2-A0D0A59C9E90}"/>
          </ac:cxnSpMkLst>
        </pc:cxnChg>
      </pc:sldChg>
      <pc:sldChg chg="modSp del">
        <pc:chgData name="ITALO TESTA" userId="9b712c91-206a-4c94-ae46-86f14dc7b4d3" providerId="ADAL" clId="{CDA26331-9BE7-4BCA-988A-0A3375D9D6E7}" dt="2019-12-10T20:55:32.430" v="548" actId="2696"/>
        <pc:sldMkLst>
          <pc:docMk/>
          <pc:sldMk cId="2151373737" sldId="263"/>
        </pc:sldMkLst>
        <pc:graphicFrameChg chg="mod">
          <ac:chgData name="ITALO TESTA" userId="9b712c91-206a-4c94-ae46-86f14dc7b4d3" providerId="ADAL" clId="{CDA26331-9BE7-4BCA-988A-0A3375D9D6E7}" dt="2019-12-10T20:53:26.842" v="525"/>
          <ac:graphicFrameMkLst>
            <pc:docMk/>
            <pc:sldMk cId="2151373737" sldId="263"/>
            <ac:graphicFrameMk id="5" creationId="{330C33A3-6D8E-466C-A51E-78093014CE2D}"/>
          </ac:graphicFrameMkLst>
        </pc:graphicFrameChg>
      </pc:sldChg>
      <pc:sldChg chg="addSp modSp">
        <pc:chgData name="ITALO TESTA" userId="9b712c91-206a-4c94-ae46-86f14dc7b4d3" providerId="ADAL" clId="{CDA26331-9BE7-4BCA-988A-0A3375D9D6E7}" dt="2019-12-10T21:34:05.652" v="1775" actId="20577"/>
        <pc:sldMkLst>
          <pc:docMk/>
          <pc:sldMk cId="3133451359" sldId="264"/>
        </pc:sldMkLst>
        <pc:spChg chg="mod">
          <ac:chgData name="ITALO TESTA" userId="9b712c91-206a-4c94-ae46-86f14dc7b4d3" providerId="ADAL" clId="{CDA26331-9BE7-4BCA-988A-0A3375D9D6E7}" dt="2019-12-10T21:26:44.836" v="1662" actId="20577"/>
          <ac:spMkLst>
            <pc:docMk/>
            <pc:sldMk cId="3133451359" sldId="264"/>
            <ac:spMk id="2" creationId="{71DE5EF8-6742-43ED-BDA6-424B5FA359C7}"/>
          </ac:spMkLst>
        </pc:spChg>
        <pc:spChg chg="add">
          <ac:chgData name="ITALO TESTA" userId="9b712c91-206a-4c94-ae46-86f14dc7b4d3" providerId="ADAL" clId="{CDA26331-9BE7-4BCA-988A-0A3375D9D6E7}" dt="2019-12-10T21:01:59.190" v="985"/>
          <ac:spMkLst>
            <pc:docMk/>
            <pc:sldMk cId="3133451359" sldId="264"/>
            <ac:spMk id="4" creationId="{B9A591C8-B40C-42F7-A516-279C3E6A4BD6}"/>
          </ac:spMkLst>
        </pc:spChg>
        <pc:graphicFrameChg chg="mod">
          <ac:chgData name="ITALO TESTA" userId="9b712c91-206a-4c94-ae46-86f14dc7b4d3" providerId="ADAL" clId="{CDA26331-9BE7-4BCA-988A-0A3375D9D6E7}" dt="2019-12-10T21:34:05.652" v="1775" actId="20577"/>
          <ac:graphicFrameMkLst>
            <pc:docMk/>
            <pc:sldMk cId="3133451359" sldId="264"/>
            <ac:graphicFrameMk id="19" creationId="{9438976E-F78B-4E3D-8EF6-0BA8DFDAB54E}"/>
          </ac:graphicFrameMkLst>
        </pc:graphicFrameChg>
        <pc:picChg chg="add">
          <ac:chgData name="ITALO TESTA" userId="9b712c91-206a-4c94-ae46-86f14dc7b4d3" providerId="ADAL" clId="{CDA26331-9BE7-4BCA-988A-0A3375D9D6E7}" dt="2019-12-10T21:01:59.190" v="985"/>
          <ac:picMkLst>
            <pc:docMk/>
            <pc:sldMk cId="3133451359" sldId="264"/>
            <ac:picMk id="5" creationId="{5BA6A09F-6A8A-4567-A5D9-000112C23C02}"/>
          </ac:picMkLst>
        </pc:picChg>
      </pc:sldChg>
      <pc:sldChg chg="addSp modSp">
        <pc:chgData name="ITALO TESTA" userId="9b712c91-206a-4c94-ae46-86f14dc7b4d3" providerId="ADAL" clId="{CDA26331-9BE7-4BCA-988A-0A3375D9D6E7}" dt="2019-12-10T21:08:46.838" v="1203" actId="27636"/>
        <pc:sldMkLst>
          <pc:docMk/>
          <pc:sldMk cId="3333660075" sldId="265"/>
        </pc:sldMkLst>
        <pc:spChg chg="mod">
          <ac:chgData name="ITALO TESTA" userId="9b712c91-206a-4c94-ae46-86f14dc7b4d3" providerId="ADAL" clId="{CDA26331-9BE7-4BCA-988A-0A3375D9D6E7}" dt="2019-12-10T21:08:46.838" v="1203" actId="27636"/>
          <ac:spMkLst>
            <pc:docMk/>
            <pc:sldMk cId="3333660075" sldId="265"/>
            <ac:spMk id="3" creationId="{04E4479D-87E1-4ACF-BECC-7A11F46269AB}"/>
          </ac:spMkLst>
        </pc:spChg>
        <pc:spChg chg="add">
          <ac:chgData name="ITALO TESTA" userId="9b712c91-206a-4c94-ae46-86f14dc7b4d3" providerId="ADAL" clId="{CDA26331-9BE7-4BCA-988A-0A3375D9D6E7}" dt="2019-12-10T21:02:05.605" v="987"/>
          <ac:spMkLst>
            <pc:docMk/>
            <pc:sldMk cId="3333660075" sldId="265"/>
            <ac:spMk id="4" creationId="{16315B2F-13ED-4372-974D-BB6CEEDEEED3}"/>
          </ac:spMkLst>
        </pc:spChg>
        <pc:picChg chg="add">
          <ac:chgData name="ITALO TESTA" userId="9b712c91-206a-4c94-ae46-86f14dc7b4d3" providerId="ADAL" clId="{CDA26331-9BE7-4BCA-988A-0A3375D9D6E7}" dt="2019-12-10T21:02:05.605" v="987"/>
          <ac:picMkLst>
            <pc:docMk/>
            <pc:sldMk cId="3333660075" sldId="265"/>
            <ac:picMk id="5" creationId="{ECA53AED-B5C0-414C-B474-227674C12F3B}"/>
          </ac:picMkLst>
        </pc:picChg>
      </pc:sldChg>
      <pc:sldChg chg="addSp modSp">
        <pc:chgData name="ITALO TESTA" userId="9b712c91-206a-4c94-ae46-86f14dc7b4d3" providerId="ADAL" clId="{CDA26331-9BE7-4BCA-988A-0A3375D9D6E7}" dt="2019-12-10T21:08:56.899" v="1204"/>
        <pc:sldMkLst>
          <pc:docMk/>
          <pc:sldMk cId="1888045174" sldId="266"/>
        </pc:sldMkLst>
        <pc:spChg chg="mod">
          <ac:chgData name="ITALO TESTA" userId="9b712c91-206a-4c94-ae46-86f14dc7b4d3" providerId="ADAL" clId="{CDA26331-9BE7-4BCA-988A-0A3375D9D6E7}" dt="2019-12-10T21:05:26.295" v="1129" actId="20577"/>
          <ac:spMkLst>
            <pc:docMk/>
            <pc:sldMk cId="1888045174" sldId="266"/>
            <ac:spMk id="3" creationId="{04E4479D-87E1-4ACF-BECC-7A11F46269AB}"/>
          </ac:spMkLst>
        </pc:spChg>
        <pc:spChg chg="add">
          <ac:chgData name="ITALO TESTA" userId="9b712c91-206a-4c94-ae46-86f14dc7b4d3" providerId="ADAL" clId="{CDA26331-9BE7-4BCA-988A-0A3375D9D6E7}" dt="2019-12-10T21:08:56.899" v="1204"/>
          <ac:spMkLst>
            <pc:docMk/>
            <pc:sldMk cId="1888045174" sldId="266"/>
            <ac:spMk id="4" creationId="{1EC2150C-7CEC-4AB4-9127-19A7786C9885}"/>
          </ac:spMkLst>
        </pc:spChg>
        <pc:picChg chg="add">
          <ac:chgData name="ITALO TESTA" userId="9b712c91-206a-4c94-ae46-86f14dc7b4d3" providerId="ADAL" clId="{CDA26331-9BE7-4BCA-988A-0A3375D9D6E7}" dt="2019-12-10T21:08:56.899" v="1204"/>
          <ac:picMkLst>
            <pc:docMk/>
            <pc:sldMk cId="1888045174" sldId="266"/>
            <ac:picMk id="5" creationId="{E35459F5-3F29-4E95-90FB-96A716333345}"/>
          </ac:picMkLst>
        </pc:picChg>
      </pc:sldChg>
      <pc:sldChg chg="addSp delSp modSp">
        <pc:chgData name="ITALO TESTA" userId="9b712c91-206a-4c94-ae46-86f14dc7b4d3" providerId="ADAL" clId="{CDA26331-9BE7-4BCA-988A-0A3375D9D6E7}" dt="2019-12-10T21:12:28.043" v="1207"/>
        <pc:sldMkLst>
          <pc:docMk/>
          <pc:sldMk cId="2475856805" sldId="267"/>
        </pc:sldMkLst>
        <pc:spChg chg="add">
          <ac:chgData name="ITALO TESTA" userId="9b712c91-206a-4c94-ae46-86f14dc7b4d3" providerId="ADAL" clId="{CDA26331-9BE7-4BCA-988A-0A3375D9D6E7}" dt="2019-12-10T21:12:28.043" v="1207"/>
          <ac:spMkLst>
            <pc:docMk/>
            <pc:sldMk cId="2475856805" sldId="267"/>
            <ac:spMk id="6" creationId="{E8CF4B7C-D453-4C5A-A6FE-552FD4D61240}"/>
          </ac:spMkLst>
        </pc:spChg>
        <pc:spChg chg="mod">
          <ac:chgData name="ITALO TESTA" userId="9b712c91-206a-4c94-ae46-86f14dc7b4d3" providerId="ADAL" clId="{CDA26331-9BE7-4BCA-988A-0A3375D9D6E7}" dt="2019-12-10T21:07:42.305" v="1148" actId="27636"/>
          <ac:spMkLst>
            <pc:docMk/>
            <pc:sldMk cId="2475856805" sldId="267"/>
            <ac:spMk id="11" creationId="{75EA8C2E-247A-480A-9E0E-B2F803BC7B05}"/>
          </ac:spMkLst>
        </pc:spChg>
        <pc:picChg chg="add mod">
          <ac:chgData name="ITALO TESTA" userId="9b712c91-206a-4c94-ae46-86f14dc7b4d3" providerId="ADAL" clId="{CDA26331-9BE7-4BCA-988A-0A3375D9D6E7}" dt="2019-12-10T21:07:45.070" v="1150" actId="14100"/>
          <ac:picMkLst>
            <pc:docMk/>
            <pc:sldMk cId="2475856805" sldId="267"/>
            <ac:picMk id="5" creationId="{94388A1C-1AC6-483E-B660-CB4830E91331}"/>
          </ac:picMkLst>
        </pc:picChg>
        <pc:picChg chg="add">
          <ac:chgData name="ITALO TESTA" userId="9b712c91-206a-4c94-ae46-86f14dc7b4d3" providerId="ADAL" clId="{CDA26331-9BE7-4BCA-988A-0A3375D9D6E7}" dt="2019-12-10T21:12:28.043" v="1207"/>
          <ac:picMkLst>
            <pc:docMk/>
            <pc:sldMk cId="2475856805" sldId="267"/>
            <ac:picMk id="7" creationId="{7D5B568E-A542-4922-A265-538769030907}"/>
          </ac:picMkLst>
        </pc:picChg>
        <pc:picChg chg="del mod">
          <ac:chgData name="ITALO TESTA" userId="9b712c91-206a-4c94-ae46-86f14dc7b4d3" providerId="ADAL" clId="{CDA26331-9BE7-4BCA-988A-0A3375D9D6E7}" dt="2019-12-10T21:06:25.940" v="1131" actId="478"/>
          <ac:picMkLst>
            <pc:docMk/>
            <pc:sldMk cId="2475856805" sldId="267"/>
            <ac:picMk id="16" creationId="{3D565734-7CAF-4AD9-828E-B713CE158194}"/>
          </ac:picMkLst>
        </pc:picChg>
      </pc:sldChg>
      <pc:sldChg chg="addSp modSp">
        <pc:chgData name="ITALO TESTA" userId="9b712c91-206a-4c94-ae46-86f14dc7b4d3" providerId="ADAL" clId="{CDA26331-9BE7-4BCA-988A-0A3375D9D6E7}" dt="2019-12-10T21:24:47.606" v="1652" actId="20577"/>
        <pc:sldMkLst>
          <pc:docMk/>
          <pc:sldMk cId="4766700" sldId="268"/>
        </pc:sldMkLst>
        <pc:spChg chg="mod">
          <ac:chgData name="ITALO TESTA" userId="9b712c91-206a-4c94-ae46-86f14dc7b4d3" providerId="ADAL" clId="{CDA26331-9BE7-4BCA-988A-0A3375D9D6E7}" dt="2019-12-10T21:24:47.606" v="1652" actId="20577"/>
          <ac:spMkLst>
            <pc:docMk/>
            <pc:sldMk cId="4766700" sldId="268"/>
            <ac:spMk id="2" creationId="{7A6C4E69-0081-4009-B2DD-B093BCECFA89}"/>
          </ac:spMkLst>
        </pc:spChg>
        <pc:spChg chg="add">
          <ac:chgData name="ITALO TESTA" userId="9b712c91-206a-4c94-ae46-86f14dc7b4d3" providerId="ADAL" clId="{CDA26331-9BE7-4BCA-988A-0A3375D9D6E7}" dt="2019-12-10T21:12:26.731" v="1206"/>
          <ac:spMkLst>
            <pc:docMk/>
            <pc:sldMk cId="4766700" sldId="268"/>
            <ac:spMk id="8" creationId="{6498F216-F35A-4571-8F76-90BCEBCEF7B8}"/>
          </ac:spMkLst>
        </pc:spChg>
        <pc:picChg chg="add">
          <ac:chgData name="ITALO TESTA" userId="9b712c91-206a-4c94-ae46-86f14dc7b4d3" providerId="ADAL" clId="{CDA26331-9BE7-4BCA-988A-0A3375D9D6E7}" dt="2019-12-10T21:12:26.731" v="1206"/>
          <ac:picMkLst>
            <pc:docMk/>
            <pc:sldMk cId="4766700" sldId="268"/>
            <ac:picMk id="9" creationId="{96CFD131-FA08-4C2A-AD19-A9BCE48466BB}"/>
          </ac:picMkLst>
        </pc:picChg>
      </pc:sldChg>
      <pc:sldChg chg="addSp modSp">
        <pc:chgData name="ITALO TESTA" userId="9b712c91-206a-4c94-ae46-86f14dc7b4d3" providerId="ADAL" clId="{CDA26331-9BE7-4BCA-988A-0A3375D9D6E7}" dt="2019-12-10T21:24:28.437" v="1613" actId="20577"/>
        <pc:sldMkLst>
          <pc:docMk/>
          <pc:sldMk cId="3169176639" sldId="269"/>
        </pc:sldMkLst>
        <pc:spChg chg="mod">
          <ac:chgData name="ITALO TESTA" userId="9b712c91-206a-4c94-ae46-86f14dc7b4d3" providerId="ADAL" clId="{CDA26331-9BE7-4BCA-988A-0A3375D9D6E7}" dt="2019-12-10T21:24:28.437" v="1613" actId="20577"/>
          <ac:spMkLst>
            <pc:docMk/>
            <pc:sldMk cId="3169176639" sldId="269"/>
            <ac:spMk id="3" creationId="{8FE0D1AB-23FA-44C7-9DEE-53156DF42904}"/>
          </ac:spMkLst>
        </pc:spChg>
        <pc:spChg chg="add">
          <ac:chgData name="ITALO TESTA" userId="9b712c91-206a-4c94-ae46-86f14dc7b4d3" providerId="ADAL" clId="{CDA26331-9BE7-4BCA-988A-0A3375D9D6E7}" dt="2019-12-10T21:14:11.882" v="1240"/>
          <ac:spMkLst>
            <pc:docMk/>
            <pc:sldMk cId="3169176639" sldId="269"/>
            <ac:spMk id="4" creationId="{3719A9FD-4EBC-430B-82D7-1498B46B8581}"/>
          </ac:spMkLst>
        </pc:spChg>
        <pc:picChg chg="add">
          <ac:chgData name="ITALO TESTA" userId="9b712c91-206a-4c94-ae46-86f14dc7b4d3" providerId="ADAL" clId="{CDA26331-9BE7-4BCA-988A-0A3375D9D6E7}" dt="2019-12-10T21:14:11.882" v="1240"/>
          <ac:picMkLst>
            <pc:docMk/>
            <pc:sldMk cId="3169176639" sldId="269"/>
            <ac:picMk id="5" creationId="{163F7C75-2601-44CE-9368-C1426CB2B30F}"/>
          </ac:picMkLst>
        </pc:picChg>
      </pc:sldChg>
      <pc:sldChg chg="delSp del delDesignElem">
        <pc:chgData name="ITALO TESTA" userId="9b712c91-206a-4c94-ae46-86f14dc7b4d3" providerId="ADAL" clId="{CDA26331-9BE7-4BCA-988A-0A3375D9D6E7}" dt="2019-12-10T21:13:36.826" v="1208" actId="47"/>
        <pc:sldMkLst>
          <pc:docMk/>
          <pc:sldMk cId="2839117805" sldId="270"/>
        </pc:sldMkLst>
        <pc:spChg chg="del">
          <ac:chgData name="ITALO TESTA" userId="9b712c91-206a-4c94-ae46-86f14dc7b4d3" providerId="ADAL" clId="{CDA26331-9BE7-4BCA-988A-0A3375D9D6E7}" dt="2019-12-10T20:38:47.076" v="176"/>
          <ac:spMkLst>
            <pc:docMk/>
            <pc:sldMk cId="2839117805" sldId="270"/>
            <ac:spMk id="40" creationId="{904DB13E-F722-4ED6-BB00-556651E95281}"/>
          </ac:spMkLst>
        </pc:spChg>
        <pc:spChg chg="del">
          <ac:chgData name="ITALO TESTA" userId="9b712c91-206a-4c94-ae46-86f14dc7b4d3" providerId="ADAL" clId="{CDA26331-9BE7-4BCA-988A-0A3375D9D6E7}" dt="2019-12-10T20:38:47.076" v="176"/>
          <ac:spMkLst>
            <pc:docMk/>
            <pc:sldMk cId="2839117805" sldId="270"/>
            <ac:spMk id="41" creationId="{1419E3D9-C5FB-41A9-B6D2-DFB210BB6211}"/>
          </ac:spMkLst>
        </pc:spChg>
        <pc:spChg chg="del">
          <ac:chgData name="ITALO TESTA" userId="9b712c91-206a-4c94-ae46-86f14dc7b4d3" providerId="ADAL" clId="{CDA26331-9BE7-4BCA-988A-0A3375D9D6E7}" dt="2019-12-10T20:38:47.076" v="176"/>
          <ac:spMkLst>
            <pc:docMk/>
            <pc:sldMk cId="2839117805" sldId="270"/>
            <ac:spMk id="42" creationId="{367909BF-1DF7-4ACE-8F58-6CF719BB27E5}"/>
          </ac:spMkLst>
        </pc:spChg>
        <pc:spChg chg="del">
          <ac:chgData name="ITALO TESTA" userId="9b712c91-206a-4c94-ae46-86f14dc7b4d3" providerId="ADAL" clId="{CDA26331-9BE7-4BCA-988A-0A3375D9D6E7}" dt="2019-12-10T20:38:47.076" v="176"/>
          <ac:spMkLst>
            <pc:docMk/>
            <pc:sldMk cId="2839117805" sldId="270"/>
            <ac:spMk id="43" creationId="{89E8BEDB-0BBC-4F21-9CFB-8530D664C343}"/>
          </ac:spMkLst>
        </pc:spChg>
        <pc:spChg chg="del">
          <ac:chgData name="ITALO TESTA" userId="9b712c91-206a-4c94-ae46-86f14dc7b4d3" providerId="ADAL" clId="{CDA26331-9BE7-4BCA-988A-0A3375D9D6E7}" dt="2019-12-10T20:38:47.076" v="176"/>
          <ac:spMkLst>
            <pc:docMk/>
            <pc:sldMk cId="2839117805" sldId="270"/>
            <ac:spMk id="45" creationId="{420551B3-B4DA-48EE-988C-4FAEAEB5CE98}"/>
          </ac:spMkLst>
        </pc:spChg>
        <pc:spChg chg="del">
          <ac:chgData name="ITALO TESTA" userId="9b712c91-206a-4c94-ae46-86f14dc7b4d3" providerId="ADAL" clId="{CDA26331-9BE7-4BCA-988A-0A3375D9D6E7}" dt="2019-12-10T20:38:47.076" v="176"/>
          <ac:spMkLst>
            <pc:docMk/>
            <pc:sldMk cId="2839117805" sldId="270"/>
            <ac:spMk id="46" creationId="{2644B391-9BFE-445C-A9EC-F544BB85FBC7}"/>
          </ac:spMkLst>
        </pc:spChg>
        <pc:spChg chg="del">
          <ac:chgData name="ITALO TESTA" userId="9b712c91-206a-4c94-ae46-86f14dc7b4d3" providerId="ADAL" clId="{CDA26331-9BE7-4BCA-988A-0A3375D9D6E7}" dt="2019-12-10T20:38:47.076" v="176"/>
          <ac:spMkLst>
            <pc:docMk/>
            <pc:sldMk cId="2839117805" sldId="270"/>
            <ac:spMk id="47" creationId="{80F26E69-87D9-4655-AE7B-280A87AA3CAD}"/>
          </ac:spMkLst>
        </pc:spChg>
        <pc:grpChg chg="del">
          <ac:chgData name="ITALO TESTA" userId="9b712c91-206a-4c94-ae46-86f14dc7b4d3" providerId="ADAL" clId="{CDA26331-9BE7-4BCA-988A-0A3375D9D6E7}" dt="2019-12-10T20:38:47.076" v="176"/>
          <ac:grpSpMkLst>
            <pc:docMk/>
            <pc:sldMk cId="2839117805" sldId="270"/>
            <ac:grpSpMk id="44" creationId="{E26428D7-C6F3-473D-A360-A3F5C3E8728C}"/>
          </ac:grpSpMkLst>
        </pc:grpChg>
      </pc:sldChg>
      <pc:sldChg chg="delSp del delDesignElem">
        <pc:chgData name="ITALO TESTA" userId="9b712c91-206a-4c94-ae46-86f14dc7b4d3" providerId="ADAL" clId="{CDA26331-9BE7-4BCA-988A-0A3375D9D6E7}" dt="2019-12-10T21:13:36.826" v="1208" actId="47"/>
        <pc:sldMkLst>
          <pc:docMk/>
          <pc:sldMk cId="3578518014" sldId="271"/>
        </pc:sldMkLst>
        <pc:spChg chg="del">
          <ac:chgData name="ITALO TESTA" userId="9b712c91-206a-4c94-ae46-86f14dc7b4d3" providerId="ADAL" clId="{CDA26331-9BE7-4BCA-988A-0A3375D9D6E7}" dt="2019-12-10T20:38:47.076" v="176"/>
          <ac:spMkLst>
            <pc:docMk/>
            <pc:sldMk cId="3578518014" sldId="271"/>
            <ac:spMk id="52" creationId="{904DB13E-F722-4ED6-BB00-556651E95281}"/>
          </ac:spMkLst>
        </pc:spChg>
        <pc:spChg chg="del">
          <ac:chgData name="ITALO TESTA" userId="9b712c91-206a-4c94-ae46-86f14dc7b4d3" providerId="ADAL" clId="{CDA26331-9BE7-4BCA-988A-0A3375D9D6E7}" dt="2019-12-10T20:38:47.076" v="176"/>
          <ac:spMkLst>
            <pc:docMk/>
            <pc:sldMk cId="3578518014" sldId="271"/>
            <ac:spMk id="54" creationId="{1419E3D9-C5FB-41A9-B6D2-DFB210BB6211}"/>
          </ac:spMkLst>
        </pc:spChg>
        <pc:spChg chg="del">
          <ac:chgData name="ITALO TESTA" userId="9b712c91-206a-4c94-ae46-86f14dc7b4d3" providerId="ADAL" clId="{CDA26331-9BE7-4BCA-988A-0A3375D9D6E7}" dt="2019-12-10T20:38:47.076" v="176"/>
          <ac:spMkLst>
            <pc:docMk/>
            <pc:sldMk cId="3578518014" sldId="271"/>
            <ac:spMk id="56" creationId="{367909BF-1DF7-4ACE-8F58-6CF719BB27E5}"/>
          </ac:spMkLst>
        </pc:spChg>
        <pc:spChg chg="del">
          <ac:chgData name="ITALO TESTA" userId="9b712c91-206a-4c94-ae46-86f14dc7b4d3" providerId="ADAL" clId="{CDA26331-9BE7-4BCA-988A-0A3375D9D6E7}" dt="2019-12-10T20:38:47.076" v="176"/>
          <ac:spMkLst>
            <pc:docMk/>
            <pc:sldMk cId="3578518014" sldId="271"/>
            <ac:spMk id="58" creationId="{89E8BEDB-0BBC-4F21-9CFB-8530D664C343}"/>
          </ac:spMkLst>
        </pc:spChg>
        <pc:spChg chg="del">
          <ac:chgData name="ITALO TESTA" userId="9b712c91-206a-4c94-ae46-86f14dc7b4d3" providerId="ADAL" clId="{CDA26331-9BE7-4BCA-988A-0A3375D9D6E7}" dt="2019-12-10T20:38:47.076" v="176"/>
          <ac:spMkLst>
            <pc:docMk/>
            <pc:sldMk cId="3578518014" sldId="271"/>
            <ac:spMk id="65" creationId="{420551B3-B4DA-48EE-988C-4FAEAEB5CE98}"/>
          </ac:spMkLst>
        </pc:spChg>
        <pc:spChg chg="del">
          <ac:chgData name="ITALO TESTA" userId="9b712c91-206a-4c94-ae46-86f14dc7b4d3" providerId="ADAL" clId="{CDA26331-9BE7-4BCA-988A-0A3375D9D6E7}" dt="2019-12-10T20:38:47.076" v="176"/>
          <ac:spMkLst>
            <pc:docMk/>
            <pc:sldMk cId="3578518014" sldId="271"/>
            <ac:spMk id="67" creationId="{2644B391-9BFE-445C-A9EC-F544BB85FBC7}"/>
          </ac:spMkLst>
        </pc:spChg>
        <pc:spChg chg="del">
          <ac:chgData name="ITALO TESTA" userId="9b712c91-206a-4c94-ae46-86f14dc7b4d3" providerId="ADAL" clId="{CDA26331-9BE7-4BCA-988A-0A3375D9D6E7}" dt="2019-12-10T20:38:47.076" v="176"/>
          <ac:spMkLst>
            <pc:docMk/>
            <pc:sldMk cId="3578518014" sldId="271"/>
            <ac:spMk id="69" creationId="{80F26E69-87D9-4655-AE7B-280A87AA3CAD}"/>
          </ac:spMkLst>
        </pc:spChg>
        <pc:grpChg chg="del">
          <ac:chgData name="ITALO TESTA" userId="9b712c91-206a-4c94-ae46-86f14dc7b4d3" providerId="ADAL" clId="{CDA26331-9BE7-4BCA-988A-0A3375D9D6E7}" dt="2019-12-10T20:38:47.076" v="176"/>
          <ac:grpSpMkLst>
            <pc:docMk/>
            <pc:sldMk cId="3578518014" sldId="271"/>
            <ac:grpSpMk id="60" creationId="{E26428D7-C6F3-473D-A360-A3F5C3E8728C}"/>
          </ac:grpSpMkLst>
        </pc:grpChg>
      </pc:sldChg>
      <pc:sldChg chg="delSp del delDesignElem">
        <pc:chgData name="ITALO TESTA" userId="9b712c91-206a-4c94-ae46-86f14dc7b4d3" providerId="ADAL" clId="{CDA26331-9BE7-4BCA-988A-0A3375D9D6E7}" dt="2019-12-10T21:13:36.826" v="1208" actId="47"/>
        <pc:sldMkLst>
          <pc:docMk/>
          <pc:sldMk cId="1509382649" sldId="272"/>
        </pc:sldMkLst>
        <pc:spChg chg="del">
          <ac:chgData name="ITALO TESTA" userId="9b712c91-206a-4c94-ae46-86f14dc7b4d3" providerId="ADAL" clId="{CDA26331-9BE7-4BCA-988A-0A3375D9D6E7}" dt="2019-12-10T20:38:47.076" v="176"/>
          <ac:spMkLst>
            <pc:docMk/>
            <pc:sldMk cId="1509382649" sldId="272"/>
            <ac:spMk id="74" creationId="{904DB13E-F722-4ED6-BB00-556651E95281}"/>
          </ac:spMkLst>
        </pc:spChg>
        <pc:spChg chg="del">
          <ac:chgData name="ITALO TESTA" userId="9b712c91-206a-4c94-ae46-86f14dc7b4d3" providerId="ADAL" clId="{CDA26331-9BE7-4BCA-988A-0A3375D9D6E7}" dt="2019-12-10T20:38:47.076" v="176"/>
          <ac:spMkLst>
            <pc:docMk/>
            <pc:sldMk cId="1509382649" sldId="272"/>
            <ac:spMk id="76" creationId="{1419E3D9-C5FB-41A9-B6D2-DFB210BB6211}"/>
          </ac:spMkLst>
        </pc:spChg>
        <pc:spChg chg="del">
          <ac:chgData name="ITALO TESTA" userId="9b712c91-206a-4c94-ae46-86f14dc7b4d3" providerId="ADAL" clId="{CDA26331-9BE7-4BCA-988A-0A3375D9D6E7}" dt="2019-12-10T20:38:47.076" v="176"/>
          <ac:spMkLst>
            <pc:docMk/>
            <pc:sldMk cId="1509382649" sldId="272"/>
            <ac:spMk id="78" creationId="{367909BF-1DF7-4ACE-8F58-6CF719BB27E5}"/>
          </ac:spMkLst>
        </pc:spChg>
        <pc:spChg chg="del">
          <ac:chgData name="ITALO TESTA" userId="9b712c91-206a-4c94-ae46-86f14dc7b4d3" providerId="ADAL" clId="{CDA26331-9BE7-4BCA-988A-0A3375D9D6E7}" dt="2019-12-10T20:38:47.076" v="176"/>
          <ac:spMkLst>
            <pc:docMk/>
            <pc:sldMk cId="1509382649" sldId="272"/>
            <ac:spMk id="80" creationId="{89E8BEDB-0BBC-4F21-9CFB-8530D664C343}"/>
          </ac:spMkLst>
        </pc:spChg>
        <pc:spChg chg="del">
          <ac:chgData name="ITALO TESTA" userId="9b712c91-206a-4c94-ae46-86f14dc7b4d3" providerId="ADAL" clId="{CDA26331-9BE7-4BCA-988A-0A3375D9D6E7}" dt="2019-12-10T20:38:47.076" v="176"/>
          <ac:spMkLst>
            <pc:docMk/>
            <pc:sldMk cId="1509382649" sldId="272"/>
            <ac:spMk id="87" creationId="{420551B3-B4DA-48EE-988C-4FAEAEB5CE98}"/>
          </ac:spMkLst>
        </pc:spChg>
        <pc:spChg chg="del">
          <ac:chgData name="ITALO TESTA" userId="9b712c91-206a-4c94-ae46-86f14dc7b4d3" providerId="ADAL" clId="{CDA26331-9BE7-4BCA-988A-0A3375D9D6E7}" dt="2019-12-10T20:38:47.076" v="176"/>
          <ac:spMkLst>
            <pc:docMk/>
            <pc:sldMk cId="1509382649" sldId="272"/>
            <ac:spMk id="89" creationId="{2644B391-9BFE-445C-A9EC-F544BB85FBC7}"/>
          </ac:spMkLst>
        </pc:spChg>
        <pc:spChg chg="del">
          <ac:chgData name="ITALO TESTA" userId="9b712c91-206a-4c94-ae46-86f14dc7b4d3" providerId="ADAL" clId="{CDA26331-9BE7-4BCA-988A-0A3375D9D6E7}" dt="2019-12-10T20:38:47.076" v="176"/>
          <ac:spMkLst>
            <pc:docMk/>
            <pc:sldMk cId="1509382649" sldId="272"/>
            <ac:spMk id="91" creationId="{80F26E69-87D9-4655-AE7B-280A87AA3CAD}"/>
          </ac:spMkLst>
        </pc:spChg>
        <pc:grpChg chg="del">
          <ac:chgData name="ITALO TESTA" userId="9b712c91-206a-4c94-ae46-86f14dc7b4d3" providerId="ADAL" clId="{CDA26331-9BE7-4BCA-988A-0A3375D9D6E7}" dt="2019-12-10T20:38:47.076" v="176"/>
          <ac:grpSpMkLst>
            <pc:docMk/>
            <pc:sldMk cId="1509382649" sldId="272"/>
            <ac:grpSpMk id="82" creationId="{E26428D7-C6F3-473D-A360-A3F5C3E8728C}"/>
          </ac:grpSpMkLst>
        </pc:grpChg>
      </pc:sldChg>
      <pc:sldChg chg="delSp del delDesignElem">
        <pc:chgData name="ITALO TESTA" userId="9b712c91-206a-4c94-ae46-86f14dc7b4d3" providerId="ADAL" clId="{CDA26331-9BE7-4BCA-988A-0A3375D9D6E7}" dt="2019-12-10T21:13:36.826" v="1208" actId="47"/>
        <pc:sldMkLst>
          <pc:docMk/>
          <pc:sldMk cId="1016145655" sldId="273"/>
        </pc:sldMkLst>
        <pc:spChg chg="del">
          <ac:chgData name="ITALO TESTA" userId="9b712c91-206a-4c94-ae46-86f14dc7b4d3" providerId="ADAL" clId="{CDA26331-9BE7-4BCA-988A-0A3375D9D6E7}" dt="2019-12-10T20:38:47.076" v="176"/>
          <ac:spMkLst>
            <pc:docMk/>
            <pc:sldMk cId="1016145655" sldId="273"/>
            <ac:spMk id="96" creationId="{904DB13E-F722-4ED6-BB00-556651E95281}"/>
          </ac:spMkLst>
        </pc:spChg>
        <pc:spChg chg="del">
          <ac:chgData name="ITALO TESTA" userId="9b712c91-206a-4c94-ae46-86f14dc7b4d3" providerId="ADAL" clId="{CDA26331-9BE7-4BCA-988A-0A3375D9D6E7}" dt="2019-12-10T20:38:47.076" v="176"/>
          <ac:spMkLst>
            <pc:docMk/>
            <pc:sldMk cId="1016145655" sldId="273"/>
            <ac:spMk id="98" creationId="{1E8D93C5-28EB-42D0-86CE-D804955653CC}"/>
          </ac:spMkLst>
        </pc:spChg>
        <pc:spChg chg="del">
          <ac:chgData name="ITALO TESTA" userId="9b712c91-206a-4c94-ae46-86f14dc7b4d3" providerId="ADAL" clId="{CDA26331-9BE7-4BCA-988A-0A3375D9D6E7}" dt="2019-12-10T20:38:47.076" v="176"/>
          <ac:spMkLst>
            <pc:docMk/>
            <pc:sldMk cId="1016145655" sldId="273"/>
            <ac:spMk id="100" creationId="{AB1B1E7D-F76D-4744-AF85-239E6998A4C5}"/>
          </ac:spMkLst>
        </pc:spChg>
        <pc:spChg chg="del">
          <ac:chgData name="ITALO TESTA" userId="9b712c91-206a-4c94-ae46-86f14dc7b4d3" providerId="ADAL" clId="{CDA26331-9BE7-4BCA-988A-0A3375D9D6E7}" dt="2019-12-10T20:38:47.076" v="176"/>
          <ac:spMkLst>
            <pc:docMk/>
            <pc:sldMk cId="1016145655" sldId="273"/>
            <ac:spMk id="102" creationId="{3BB65211-00DB-45B6-A223-033B2D19CBE8}"/>
          </ac:spMkLst>
        </pc:spChg>
        <pc:spChg chg="del">
          <ac:chgData name="ITALO TESTA" userId="9b712c91-206a-4c94-ae46-86f14dc7b4d3" providerId="ADAL" clId="{CDA26331-9BE7-4BCA-988A-0A3375D9D6E7}" dt="2019-12-10T20:38:47.076" v="176"/>
          <ac:spMkLst>
            <pc:docMk/>
            <pc:sldMk cId="1016145655" sldId="273"/>
            <ac:spMk id="109" creationId="{1C3E817E-E139-426E-89E5-9DD346EC7514}"/>
          </ac:spMkLst>
        </pc:spChg>
        <pc:spChg chg="del">
          <ac:chgData name="ITALO TESTA" userId="9b712c91-206a-4c94-ae46-86f14dc7b4d3" providerId="ADAL" clId="{CDA26331-9BE7-4BCA-988A-0A3375D9D6E7}" dt="2019-12-10T20:38:47.076" v="176"/>
          <ac:spMkLst>
            <pc:docMk/>
            <pc:sldMk cId="1016145655" sldId="273"/>
            <ac:spMk id="111" creationId="{E2ADD2F6-F7FC-464F-8F18-5BDBD27A732F}"/>
          </ac:spMkLst>
        </pc:spChg>
        <pc:spChg chg="del">
          <ac:chgData name="ITALO TESTA" userId="9b712c91-206a-4c94-ae46-86f14dc7b4d3" providerId="ADAL" clId="{CDA26331-9BE7-4BCA-988A-0A3375D9D6E7}" dt="2019-12-10T20:38:47.076" v="176"/>
          <ac:spMkLst>
            <pc:docMk/>
            <pc:sldMk cId="1016145655" sldId="273"/>
            <ac:spMk id="113" creationId="{5A3A31F1-FA83-497F-98FF-9A5621DC5560}"/>
          </ac:spMkLst>
        </pc:spChg>
        <pc:spChg chg="del">
          <ac:chgData name="ITALO TESTA" userId="9b712c91-206a-4c94-ae46-86f14dc7b4d3" providerId="ADAL" clId="{CDA26331-9BE7-4BCA-988A-0A3375D9D6E7}" dt="2019-12-10T20:38:47.076" v="176"/>
          <ac:spMkLst>
            <pc:docMk/>
            <pc:sldMk cId="1016145655" sldId="273"/>
            <ac:spMk id="115" creationId="{343FF9E2-8F7E-4BCC-9A50-C41AD8A56DD9}"/>
          </ac:spMkLst>
        </pc:spChg>
        <pc:spChg chg="del">
          <ac:chgData name="ITALO TESTA" userId="9b712c91-206a-4c94-ae46-86f14dc7b4d3" providerId="ADAL" clId="{CDA26331-9BE7-4BCA-988A-0A3375D9D6E7}" dt="2019-12-10T20:38:47.076" v="176"/>
          <ac:spMkLst>
            <pc:docMk/>
            <pc:sldMk cId="1016145655" sldId="273"/>
            <ac:spMk id="117" creationId="{47751BC8-250F-493B-BDF9-D45BA5991D8A}"/>
          </ac:spMkLst>
        </pc:spChg>
        <pc:grpChg chg="del">
          <ac:chgData name="ITALO TESTA" userId="9b712c91-206a-4c94-ae46-86f14dc7b4d3" providerId="ADAL" clId="{CDA26331-9BE7-4BCA-988A-0A3375D9D6E7}" dt="2019-12-10T20:38:47.076" v="176"/>
          <ac:grpSpMkLst>
            <pc:docMk/>
            <pc:sldMk cId="1016145655" sldId="273"/>
            <ac:grpSpMk id="104" creationId="{E26428D7-C6F3-473D-A360-A3F5C3E8728C}"/>
          </ac:grpSpMkLst>
        </pc:grpChg>
        <pc:cxnChg chg="del">
          <ac:chgData name="ITALO TESTA" userId="9b712c91-206a-4c94-ae46-86f14dc7b4d3" providerId="ADAL" clId="{CDA26331-9BE7-4BCA-988A-0A3375D9D6E7}" dt="2019-12-10T20:38:47.076" v="176"/>
          <ac:cxnSpMkLst>
            <pc:docMk/>
            <pc:sldMk cId="1016145655" sldId="273"/>
            <ac:cxnSpMk id="119" creationId="{BF0F044C-8394-47CB-8E3D-FA56B0693961}"/>
          </ac:cxnSpMkLst>
        </pc:cxnChg>
        <pc:cxnChg chg="del">
          <ac:chgData name="ITALO TESTA" userId="9b712c91-206a-4c94-ae46-86f14dc7b4d3" providerId="ADAL" clId="{CDA26331-9BE7-4BCA-988A-0A3375D9D6E7}" dt="2019-12-10T20:38:47.076" v="176"/>
          <ac:cxnSpMkLst>
            <pc:docMk/>
            <pc:sldMk cId="1016145655" sldId="273"/>
            <ac:cxnSpMk id="121" creationId="{6B2DCD75-B707-4C51-8ADC-813834C09A87}"/>
          </ac:cxnSpMkLst>
        </pc:cxnChg>
        <pc:cxnChg chg="del">
          <ac:chgData name="ITALO TESTA" userId="9b712c91-206a-4c94-ae46-86f14dc7b4d3" providerId="ADAL" clId="{CDA26331-9BE7-4BCA-988A-0A3375D9D6E7}" dt="2019-12-10T20:38:47.076" v="176"/>
          <ac:cxnSpMkLst>
            <pc:docMk/>
            <pc:sldMk cId="1016145655" sldId="273"/>
            <ac:cxnSpMk id="123" creationId="{F4851414-8BB1-42EF-912B-608FCE07B247}"/>
          </ac:cxnSpMkLst>
        </pc:cxnChg>
      </pc:sldChg>
      <pc:sldChg chg="modSp">
        <pc:chgData name="ITALO TESTA" userId="9b712c91-206a-4c94-ae46-86f14dc7b4d3" providerId="ADAL" clId="{CDA26331-9BE7-4BCA-988A-0A3375D9D6E7}" dt="2019-12-10T21:13:47.580" v="1239" actId="20577"/>
        <pc:sldMkLst>
          <pc:docMk/>
          <pc:sldMk cId="563956773" sldId="274"/>
        </pc:sldMkLst>
        <pc:spChg chg="mod">
          <ac:chgData name="ITALO TESTA" userId="9b712c91-206a-4c94-ae46-86f14dc7b4d3" providerId="ADAL" clId="{CDA26331-9BE7-4BCA-988A-0A3375D9D6E7}" dt="2019-12-10T21:13:47.580" v="1239" actId="20577"/>
          <ac:spMkLst>
            <pc:docMk/>
            <pc:sldMk cId="563956773" sldId="274"/>
            <ac:spMk id="2" creationId="{C7D0B12C-AAA2-4FCA-BBEC-3C16FF4C3B1A}"/>
          </ac:spMkLst>
        </pc:spChg>
      </pc:sldChg>
      <pc:sldChg chg="addSp delSp modSp add mod setBg">
        <pc:chgData name="ITALO TESTA" userId="9b712c91-206a-4c94-ae46-86f14dc7b4d3" providerId="ADAL" clId="{CDA26331-9BE7-4BCA-988A-0A3375D9D6E7}" dt="2019-12-10T20:43:56.690" v="360"/>
        <pc:sldMkLst>
          <pc:docMk/>
          <pc:sldMk cId="2798540684" sldId="275"/>
        </pc:sldMkLst>
        <pc:spChg chg="del">
          <ac:chgData name="ITALO TESTA" userId="9b712c91-206a-4c94-ae46-86f14dc7b4d3" providerId="ADAL" clId="{CDA26331-9BE7-4BCA-988A-0A3375D9D6E7}" dt="2019-12-10T20:35:00.518" v="55"/>
          <ac:spMkLst>
            <pc:docMk/>
            <pc:sldMk cId="2798540684" sldId="275"/>
            <ac:spMk id="2" creationId="{B9EF1D51-1D54-4541-8360-8DD25C746C92}"/>
          </ac:spMkLst>
        </pc:spChg>
        <pc:spChg chg="del">
          <ac:chgData name="ITALO TESTA" userId="9b712c91-206a-4c94-ae46-86f14dc7b4d3" providerId="ADAL" clId="{CDA26331-9BE7-4BCA-988A-0A3375D9D6E7}" dt="2019-12-10T20:35:00.518" v="55"/>
          <ac:spMkLst>
            <pc:docMk/>
            <pc:sldMk cId="2798540684" sldId="275"/>
            <ac:spMk id="3" creationId="{071820EB-32EF-49E9-BDA8-588B0579728C}"/>
          </ac:spMkLst>
        </pc:spChg>
        <pc:spChg chg="add del mod">
          <ac:chgData name="ITALO TESTA" userId="9b712c91-206a-4c94-ae46-86f14dc7b4d3" providerId="ADAL" clId="{CDA26331-9BE7-4BCA-988A-0A3375D9D6E7}" dt="2019-12-10T20:35:03.909" v="56"/>
          <ac:spMkLst>
            <pc:docMk/>
            <pc:sldMk cId="2798540684" sldId="275"/>
            <ac:spMk id="4" creationId="{9708EAFE-7975-4EB4-8B38-40AE3A59AF5E}"/>
          </ac:spMkLst>
        </pc:spChg>
        <pc:spChg chg="add del mod">
          <ac:chgData name="ITALO TESTA" userId="9b712c91-206a-4c94-ae46-86f14dc7b4d3" providerId="ADAL" clId="{CDA26331-9BE7-4BCA-988A-0A3375D9D6E7}" dt="2019-12-10T20:35:03.909" v="56"/>
          <ac:spMkLst>
            <pc:docMk/>
            <pc:sldMk cId="2798540684" sldId="275"/>
            <ac:spMk id="5" creationId="{3569E3BC-ECF1-4A5A-95C7-E7A06E8D0B0D}"/>
          </ac:spMkLst>
        </pc:spChg>
        <pc:spChg chg="add del mod">
          <ac:chgData name="ITALO TESTA" userId="9b712c91-206a-4c94-ae46-86f14dc7b4d3" providerId="ADAL" clId="{CDA26331-9BE7-4BCA-988A-0A3375D9D6E7}" dt="2019-12-10T20:37:38.677" v="156" actId="478"/>
          <ac:spMkLst>
            <pc:docMk/>
            <pc:sldMk cId="2798540684" sldId="275"/>
            <ac:spMk id="6" creationId="{5BE9BE41-6189-4075-B349-40B6E146233A}"/>
          </ac:spMkLst>
        </pc:spChg>
        <pc:spChg chg="add mod">
          <ac:chgData name="ITALO TESTA" userId="9b712c91-206a-4c94-ae46-86f14dc7b4d3" providerId="ADAL" clId="{CDA26331-9BE7-4BCA-988A-0A3375D9D6E7}" dt="2019-12-10T20:41:28.252" v="231" actId="26606"/>
          <ac:spMkLst>
            <pc:docMk/>
            <pc:sldMk cId="2798540684" sldId="275"/>
            <ac:spMk id="8" creationId="{1951F453-D85E-4A24-A5B2-D5A681D6C6B2}"/>
          </ac:spMkLst>
        </pc:spChg>
        <pc:spChg chg="add del">
          <ac:chgData name="ITALO TESTA" userId="9b712c91-206a-4c94-ae46-86f14dc7b4d3" providerId="ADAL" clId="{CDA26331-9BE7-4BCA-988A-0A3375D9D6E7}" dt="2019-12-10T20:41:25.422" v="228" actId="26606"/>
          <ac:spMkLst>
            <pc:docMk/>
            <pc:sldMk cId="2798540684" sldId="275"/>
            <ac:spMk id="17" creationId="{989BE678-777B-482A-A616-FEDC47B162E5}"/>
          </ac:spMkLst>
        </pc:spChg>
        <pc:spChg chg="add del">
          <ac:chgData name="ITALO TESTA" userId="9b712c91-206a-4c94-ae46-86f14dc7b4d3" providerId="ADAL" clId="{CDA26331-9BE7-4BCA-988A-0A3375D9D6E7}" dt="2019-12-10T20:41:25.422" v="228" actId="26606"/>
          <ac:spMkLst>
            <pc:docMk/>
            <pc:sldMk cId="2798540684" sldId="275"/>
            <ac:spMk id="23" creationId="{D28BE0C3-2102-4820-B88B-A448B1840D14}"/>
          </ac:spMkLst>
        </pc:spChg>
        <pc:spChg chg="add del">
          <ac:chgData name="ITALO TESTA" userId="9b712c91-206a-4c94-ae46-86f14dc7b4d3" providerId="ADAL" clId="{CDA26331-9BE7-4BCA-988A-0A3375D9D6E7}" dt="2019-12-10T20:41:25.422" v="228" actId="26606"/>
          <ac:spMkLst>
            <pc:docMk/>
            <pc:sldMk cId="2798540684" sldId="275"/>
            <ac:spMk id="25" creationId="{E4F17063-EDA4-417B-946F-BA357F3B390D}"/>
          </ac:spMkLst>
        </pc:spChg>
        <pc:spChg chg="add del">
          <ac:chgData name="ITALO TESTA" userId="9b712c91-206a-4c94-ae46-86f14dc7b4d3" providerId="ADAL" clId="{CDA26331-9BE7-4BCA-988A-0A3375D9D6E7}" dt="2019-12-10T20:41:25.422" v="228" actId="26606"/>
          <ac:spMkLst>
            <pc:docMk/>
            <pc:sldMk cId="2798540684" sldId="275"/>
            <ac:spMk id="27" creationId="{D36F3EEA-55D4-4677-80E7-92D00B8F343B}"/>
          </ac:spMkLst>
        </pc:spChg>
        <pc:spChg chg="add del">
          <ac:chgData name="ITALO TESTA" userId="9b712c91-206a-4c94-ae46-86f14dc7b4d3" providerId="ADAL" clId="{CDA26331-9BE7-4BCA-988A-0A3375D9D6E7}" dt="2019-12-10T20:41:28.191" v="230" actId="26606"/>
          <ac:spMkLst>
            <pc:docMk/>
            <pc:sldMk cId="2798540684" sldId="275"/>
            <ac:spMk id="31" creationId="{989BE678-777B-482A-A616-FEDC47B162E5}"/>
          </ac:spMkLst>
        </pc:spChg>
        <pc:spChg chg="add del">
          <ac:chgData name="ITALO TESTA" userId="9b712c91-206a-4c94-ae46-86f14dc7b4d3" providerId="ADAL" clId="{CDA26331-9BE7-4BCA-988A-0A3375D9D6E7}" dt="2019-12-10T20:41:28.191" v="230" actId="26606"/>
          <ac:spMkLst>
            <pc:docMk/>
            <pc:sldMk cId="2798540684" sldId="275"/>
            <ac:spMk id="34" creationId="{D28BE0C3-2102-4820-B88B-A448B1840D14}"/>
          </ac:spMkLst>
        </pc:spChg>
        <pc:spChg chg="add">
          <ac:chgData name="ITALO TESTA" userId="9b712c91-206a-4c94-ae46-86f14dc7b4d3" providerId="ADAL" clId="{CDA26331-9BE7-4BCA-988A-0A3375D9D6E7}" dt="2019-12-10T20:43:53.974" v="358"/>
          <ac:spMkLst>
            <pc:docMk/>
            <pc:sldMk cId="2798540684" sldId="275"/>
            <ac:spMk id="35" creationId="{F451D698-A742-4252-B999-7722269A7A28}"/>
          </ac:spMkLst>
        </pc:spChg>
        <pc:spChg chg="add">
          <ac:chgData name="ITALO TESTA" userId="9b712c91-206a-4c94-ae46-86f14dc7b4d3" providerId="ADAL" clId="{CDA26331-9BE7-4BCA-988A-0A3375D9D6E7}" dt="2019-12-10T20:41:28.252" v="231" actId="26606"/>
          <ac:spMkLst>
            <pc:docMk/>
            <pc:sldMk cId="2798540684" sldId="275"/>
            <ac:spMk id="38" creationId="{989BE678-777B-482A-A616-FEDC47B162E5}"/>
          </ac:spMkLst>
        </pc:spChg>
        <pc:spChg chg="add">
          <ac:chgData name="ITALO TESTA" userId="9b712c91-206a-4c94-ae46-86f14dc7b4d3" providerId="ADAL" clId="{CDA26331-9BE7-4BCA-988A-0A3375D9D6E7}" dt="2019-12-10T20:41:28.252" v="231" actId="26606"/>
          <ac:spMkLst>
            <pc:docMk/>
            <pc:sldMk cId="2798540684" sldId="275"/>
            <ac:spMk id="41" creationId="{D28BE0C3-2102-4820-B88B-A448B1840D14}"/>
          </ac:spMkLst>
        </pc:spChg>
        <pc:spChg chg="add">
          <ac:chgData name="ITALO TESTA" userId="9b712c91-206a-4c94-ae46-86f14dc7b4d3" providerId="ADAL" clId="{CDA26331-9BE7-4BCA-988A-0A3375D9D6E7}" dt="2019-12-10T20:41:28.252" v="231" actId="26606"/>
          <ac:spMkLst>
            <pc:docMk/>
            <pc:sldMk cId="2798540684" sldId="275"/>
            <ac:spMk id="42" creationId="{E4F17063-EDA4-417B-946F-BA357F3B390D}"/>
          </ac:spMkLst>
        </pc:spChg>
        <pc:spChg chg="add">
          <ac:chgData name="ITALO TESTA" userId="9b712c91-206a-4c94-ae46-86f14dc7b4d3" providerId="ADAL" clId="{CDA26331-9BE7-4BCA-988A-0A3375D9D6E7}" dt="2019-12-10T20:41:28.252" v="231" actId="26606"/>
          <ac:spMkLst>
            <pc:docMk/>
            <pc:sldMk cId="2798540684" sldId="275"/>
            <ac:spMk id="43" creationId="{D36F3EEA-55D4-4677-80E7-92D00B8F343B}"/>
          </ac:spMkLst>
        </pc:spChg>
        <pc:spChg chg="add del">
          <ac:chgData name="ITALO TESTA" userId="9b712c91-206a-4c94-ae46-86f14dc7b4d3" providerId="ADAL" clId="{CDA26331-9BE7-4BCA-988A-0A3375D9D6E7}" dt="2019-12-10T20:43:56.690" v="360"/>
          <ac:spMkLst>
            <pc:docMk/>
            <pc:sldMk cId="2798540684" sldId="275"/>
            <ac:spMk id="45" creationId="{E364D565-ED89-4AE7-B68A-158B2EC6F0BB}"/>
          </ac:spMkLst>
        </pc:spChg>
        <pc:picChg chg="add mod ord modCrop">
          <ac:chgData name="ITALO TESTA" userId="9b712c91-206a-4c94-ae46-86f14dc7b4d3" providerId="ADAL" clId="{CDA26331-9BE7-4BCA-988A-0A3375D9D6E7}" dt="2019-12-10T20:41:28.252" v="231" actId="26606"/>
          <ac:picMkLst>
            <pc:docMk/>
            <pc:sldMk cId="2798540684" sldId="275"/>
            <ac:picMk id="7" creationId="{DFA0AB23-2D8C-40CC-B533-DA2B4A596B80}"/>
          </ac:picMkLst>
        </pc:picChg>
        <pc:picChg chg="add del">
          <ac:chgData name="ITALO TESTA" userId="9b712c91-206a-4c94-ae46-86f14dc7b4d3" providerId="ADAL" clId="{CDA26331-9BE7-4BCA-988A-0A3375D9D6E7}" dt="2019-12-10T20:41:25.422" v="228" actId="26606"/>
          <ac:picMkLst>
            <pc:docMk/>
            <pc:sldMk cId="2798540684" sldId="275"/>
            <ac:picMk id="13" creationId="{DF19BAF3-7E20-4B9D-B544-BABAEEA1FA75}"/>
          </ac:picMkLst>
        </pc:picChg>
        <pc:picChg chg="add del">
          <ac:chgData name="ITALO TESTA" userId="9b712c91-206a-4c94-ae46-86f14dc7b4d3" providerId="ADAL" clId="{CDA26331-9BE7-4BCA-988A-0A3375D9D6E7}" dt="2019-12-10T20:41:25.422" v="228" actId="26606"/>
          <ac:picMkLst>
            <pc:docMk/>
            <pc:sldMk cId="2798540684" sldId="275"/>
            <ac:picMk id="15" creationId="{950648F4-ABCD-4DF0-8641-76CFB2354721}"/>
          </ac:picMkLst>
        </pc:picChg>
        <pc:picChg chg="add del">
          <ac:chgData name="ITALO TESTA" userId="9b712c91-206a-4c94-ae46-86f14dc7b4d3" providerId="ADAL" clId="{CDA26331-9BE7-4BCA-988A-0A3375D9D6E7}" dt="2019-12-10T20:41:25.422" v="228" actId="26606"/>
          <ac:picMkLst>
            <pc:docMk/>
            <pc:sldMk cId="2798540684" sldId="275"/>
            <ac:picMk id="19" creationId="{CF1EB4BD-9C7E-4AA3-9681-C7EB0DA6250B}"/>
          </ac:picMkLst>
        </pc:picChg>
        <pc:picChg chg="add del">
          <ac:chgData name="ITALO TESTA" userId="9b712c91-206a-4c94-ae46-86f14dc7b4d3" providerId="ADAL" clId="{CDA26331-9BE7-4BCA-988A-0A3375D9D6E7}" dt="2019-12-10T20:41:25.422" v="228" actId="26606"/>
          <ac:picMkLst>
            <pc:docMk/>
            <pc:sldMk cId="2798540684" sldId="275"/>
            <ac:picMk id="21" creationId="{94AAE3AA-3759-4D28-B0EF-575F25A5146C}"/>
          </ac:picMkLst>
        </pc:picChg>
        <pc:picChg chg="add del">
          <ac:chgData name="ITALO TESTA" userId="9b712c91-206a-4c94-ae46-86f14dc7b4d3" providerId="ADAL" clId="{CDA26331-9BE7-4BCA-988A-0A3375D9D6E7}" dt="2019-12-10T20:41:28.191" v="230" actId="26606"/>
          <ac:picMkLst>
            <pc:docMk/>
            <pc:sldMk cId="2798540684" sldId="275"/>
            <ac:picMk id="29" creationId="{DF19BAF3-7E20-4B9D-B544-BABAEEA1FA75}"/>
          </ac:picMkLst>
        </pc:picChg>
        <pc:picChg chg="add del">
          <ac:chgData name="ITALO TESTA" userId="9b712c91-206a-4c94-ae46-86f14dc7b4d3" providerId="ADAL" clId="{CDA26331-9BE7-4BCA-988A-0A3375D9D6E7}" dt="2019-12-10T20:41:28.191" v="230" actId="26606"/>
          <ac:picMkLst>
            <pc:docMk/>
            <pc:sldMk cId="2798540684" sldId="275"/>
            <ac:picMk id="30" creationId="{950648F4-ABCD-4DF0-8641-76CFB2354721}"/>
          </ac:picMkLst>
        </pc:picChg>
        <pc:picChg chg="add del">
          <ac:chgData name="ITALO TESTA" userId="9b712c91-206a-4c94-ae46-86f14dc7b4d3" providerId="ADAL" clId="{CDA26331-9BE7-4BCA-988A-0A3375D9D6E7}" dt="2019-12-10T20:41:28.191" v="230" actId="26606"/>
          <ac:picMkLst>
            <pc:docMk/>
            <pc:sldMk cId="2798540684" sldId="275"/>
            <ac:picMk id="32" creationId="{CF1EB4BD-9C7E-4AA3-9681-C7EB0DA6250B}"/>
          </ac:picMkLst>
        </pc:picChg>
        <pc:picChg chg="add del">
          <ac:chgData name="ITALO TESTA" userId="9b712c91-206a-4c94-ae46-86f14dc7b4d3" providerId="ADAL" clId="{CDA26331-9BE7-4BCA-988A-0A3375D9D6E7}" dt="2019-12-10T20:41:28.191" v="230" actId="26606"/>
          <ac:picMkLst>
            <pc:docMk/>
            <pc:sldMk cId="2798540684" sldId="275"/>
            <ac:picMk id="33" creationId="{94AAE3AA-3759-4D28-B0EF-575F25A5146C}"/>
          </ac:picMkLst>
        </pc:picChg>
        <pc:picChg chg="add">
          <ac:chgData name="ITALO TESTA" userId="9b712c91-206a-4c94-ae46-86f14dc7b4d3" providerId="ADAL" clId="{CDA26331-9BE7-4BCA-988A-0A3375D9D6E7}" dt="2019-12-10T20:41:28.252" v="231" actId="26606"/>
          <ac:picMkLst>
            <pc:docMk/>
            <pc:sldMk cId="2798540684" sldId="275"/>
            <ac:picMk id="36" creationId="{DF19BAF3-7E20-4B9D-B544-BABAEEA1FA75}"/>
          </ac:picMkLst>
        </pc:picChg>
        <pc:picChg chg="add">
          <ac:chgData name="ITALO TESTA" userId="9b712c91-206a-4c94-ae46-86f14dc7b4d3" providerId="ADAL" clId="{CDA26331-9BE7-4BCA-988A-0A3375D9D6E7}" dt="2019-12-10T20:41:28.252" v="231" actId="26606"/>
          <ac:picMkLst>
            <pc:docMk/>
            <pc:sldMk cId="2798540684" sldId="275"/>
            <ac:picMk id="37" creationId="{950648F4-ABCD-4DF0-8641-76CFB2354721}"/>
          </ac:picMkLst>
        </pc:picChg>
        <pc:picChg chg="add">
          <ac:chgData name="ITALO TESTA" userId="9b712c91-206a-4c94-ae46-86f14dc7b4d3" providerId="ADAL" clId="{CDA26331-9BE7-4BCA-988A-0A3375D9D6E7}" dt="2019-12-10T20:41:28.252" v="231" actId="26606"/>
          <ac:picMkLst>
            <pc:docMk/>
            <pc:sldMk cId="2798540684" sldId="275"/>
            <ac:picMk id="39" creationId="{CF1EB4BD-9C7E-4AA3-9681-C7EB0DA6250B}"/>
          </ac:picMkLst>
        </pc:picChg>
        <pc:picChg chg="add">
          <ac:chgData name="ITALO TESTA" userId="9b712c91-206a-4c94-ae46-86f14dc7b4d3" providerId="ADAL" clId="{CDA26331-9BE7-4BCA-988A-0A3375D9D6E7}" dt="2019-12-10T20:41:28.252" v="231" actId="26606"/>
          <ac:picMkLst>
            <pc:docMk/>
            <pc:sldMk cId="2798540684" sldId="275"/>
            <ac:picMk id="40" creationId="{94AAE3AA-3759-4D28-B0EF-575F25A5146C}"/>
          </ac:picMkLst>
        </pc:picChg>
        <pc:picChg chg="add">
          <ac:chgData name="ITALO TESTA" userId="9b712c91-206a-4c94-ae46-86f14dc7b4d3" providerId="ADAL" clId="{CDA26331-9BE7-4BCA-988A-0A3375D9D6E7}" dt="2019-12-10T20:43:53.974" v="358"/>
          <ac:picMkLst>
            <pc:docMk/>
            <pc:sldMk cId="2798540684" sldId="275"/>
            <ac:picMk id="44" creationId="{94AE1D92-4671-49C0-8D9D-00B6959AB212}"/>
          </ac:picMkLst>
        </pc:picChg>
        <pc:picChg chg="add del">
          <ac:chgData name="ITALO TESTA" userId="9b712c91-206a-4c94-ae46-86f14dc7b4d3" providerId="ADAL" clId="{CDA26331-9BE7-4BCA-988A-0A3375D9D6E7}" dt="2019-12-10T20:43:56.690" v="360"/>
          <ac:picMkLst>
            <pc:docMk/>
            <pc:sldMk cId="2798540684" sldId="275"/>
            <ac:picMk id="46" creationId="{1611DF06-62F4-42F2-B018-5739944A658A}"/>
          </ac:picMkLst>
        </pc:picChg>
        <pc:picChg chg="add del mod">
          <ac:chgData name="ITALO TESTA" userId="9b712c91-206a-4c94-ae46-86f14dc7b4d3" providerId="ADAL" clId="{CDA26331-9BE7-4BCA-988A-0A3375D9D6E7}" dt="2019-12-10T20:37:04.909" v="146" actId="478"/>
          <ac:picMkLst>
            <pc:docMk/>
            <pc:sldMk cId="2798540684" sldId="275"/>
            <ac:picMk id="1026" creationId="{2899CBDF-1EB7-43B8-943F-0B70E624DCDB}"/>
          </ac:picMkLst>
        </pc:picChg>
        <pc:picChg chg="add del mod">
          <ac:chgData name="ITALO TESTA" userId="9b712c91-206a-4c94-ae46-86f14dc7b4d3" providerId="ADAL" clId="{CDA26331-9BE7-4BCA-988A-0A3375D9D6E7}" dt="2019-12-10T20:37:59.308" v="162" actId="478"/>
          <ac:picMkLst>
            <pc:docMk/>
            <pc:sldMk cId="2798540684" sldId="275"/>
            <ac:picMk id="1028" creationId="{7CC22FAE-F511-4C17-A16A-E074A41C45CC}"/>
          </ac:picMkLst>
        </pc:picChg>
      </pc:sldChg>
      <pc:sldChg chg="addSp delSp modSp add delDesignElem">
        <pc:chgData name="ITALO TESTA" userId="9b712c91-206a-4c94-ae46-86f14dc7b4d3" providerId="ADAL" clId="{CDA26331-9BE7-4BCA-988A-0A3375D9D6E7}" dt="2019-12-10T21:15:30.066" v="1268" actId="20577"/>
        <pc:sldMkLst>
          <pc:docMk/>
          <pc:sldMk cId="1332625352" sldId="276"/>
        </pc:sldMkLst>
        <pc:spChg chg="add mod">
          <ac:chgData name="ITALO TESTA" userId="9b712c91-206a-4c94-ae46-86f14dc7b4d3" providerId="ADAL" clId="{CDA26331-9BE7-4BCA-988A-0A3375D9D6E7}" dt="2019-12-10T21:15:30.066" v="1268" actId="20577"/>
          <ac:spMkLst>
            <pc:docMk/>
            <pc:sldMk cId="1332625352" sldId="276"/>
            <ac:spMk id="2" creationId="{2019C0D7-8514-42AE-937A-45D47CA62F92}"/>
          </ac:spMkLst>
        </pc:spChg>
        <pc:spChg chg="mod">
          <ac:chgData name="ITALO TESTA" userId="9b712c91-206a-4c94-ae46-86f14dc7b4d3" providerId="ADAL" clId="{CDA26331-9BE7-4BCA-988A-0A3375D9D6E7}" dt="2019-12-10T20:41:52.011" v="262" actId="20577"/>
          <ac:spMkLst>
            <pc:docMk/>
            <pc:sldMk cId="1332625352" sldId="276"/>
            <ac:spMk id="8" creationId="{1951F453-D85E-4A24-A5B2-D5A681D6C6B2}"/>
          </ac:spMkLst>
        </pc:spChg>
        <pc:spChg chg="add">
          <ac:chgData name="ITALO TESTA" userId="9b712c91-206a-4c94-ae46-86f14dc7b4d3" providerId="ADAL" clId="{CDA26331-9BE7-4BCA-988A-0A3375D9D6E7}" dt="2019-12-10T20:43:58.946" v="361"/>
          <ac:spMkLst>
            <pc:docMk/>
            <pc:sldMk cId="1332625352" sldId="276"/>
            <ac:spMk id="13" creationId="{0E8E2C8A-F049-49D7-8717-E5AF6C78A972}"/>
          </ac:spMkLst>
        </pc:spChg>
        <pc:spChg chg="del">
          <ac:chgData name="ITALO TESTA" userId="9b712c91-206a-4c94-ae46-86f14dc7b4d3" providerId="ADAL" clId="{CDA26331-9BE7-4BCA-988A-0A3375D9D6E7}" dt="2019-12-10T20:41:42.704" v="235"/>
          <ac:spMkLst>
            <pc:docMk/>
            <pc:sldMk cId="1332625352" sldId="276"/>
            <ac:spMk id="38" creationId="{989BE678-777B-482A-A616-FEDC47B162E5}"/>
          </ac:spMkLst>
        </pc:spChg>
        <pc:spChg chg="del">
          <ac:chgData name="ITALO TESTA" userId="9b712c91-206a-4c94-ae46-86f14dc7b4d3" providerId="ADAL" clId="{CDA26331-9BE7-4BCA-988A-0A3375D9D6E7}" dt="2019-12-10T20:41:42.704" v="235"/>
          <ac:spMkLst>
            <pc:docMk/>
            <pc:sldMk cId="1332625352" sldId="276"/>
            <ac:spMk id="41" creationId="{D28BE0C3-2102-4820-B88B-A448B1840D14}"/>
          </ac:spMkLst>
        </pc:spChg>
        <pc:spChg chg="del">
          <ac:chgData name="ITALO TESTA" userId="9b712c91-206a-4c94-ae46-86f14dc7b4d3" providerId="ADAL" clId="{CDA26331-9BE7-4BCA-988A-0A3375D9D6E7}" dt="2019-12-10T20:41:42.704" v="235"/>
          <ac:spMkLst>
            <pc:docMk/>
            <pc:sldMk cId="1332625352" sldId="276"/>
            <ac:spMk id="42" creationId="{E4F17063-EDA4-417B-946F-BA357F3B390D}"/>
          </ac:spMkLst>
        </pc:spChg>
        <pc:spChg chg="del">
          <ac:chgData name="ITALO TESTA" userId="9b712c91-206a-4c94-ae46-86f14dc7b4d3" providerId="ADAL" clId="{CDA26331-9BE7-4BCA-988A-0A3375D9D6E7}" dt="2019-12-10T20:41:42.704" v="235"/>
          <ac:spMkLst>
            <pc:docMk/>
            <pc:sldMk cId="1332625352" sldId="276"/>
            <ac:spMk id="43" creationId="{D36F3EEA-55D4-4677-80E7-92D00B8F343B}"/>
          </ac:spMkLst>
        </pc:spChg>
        <pc:picChg chg="del">
          <ac:chgData name="ITALO TESTA" userId="9b712c91-206a-4c94-ae46-86f14dc7b4d3" providerId="ADAL" clId="{CDA26331-9BE7-4BCA-988A-0A3375D9D6E7}" dt="2019-12-10T20:41:35.067" v="233" actId="478"/>
          <ac:picMkLst>
            <pc:docMk/>
            <pc:sldMk cId="1332625352" sldId="276"/>
            <ac:picMk id="7" creationId="{DFA0AB23-2D8C-40CC-B533-DA2B4A596B80}"/>
          </ac:picMkLst>
        </pc:picChg>
        <pc:picChg chg="add">
          <ac:chgData name="ITALO TESTA" userId="9b712c91-206a-4c94-ae46-86f14dc7b4d3" providerId="ADAL" clId="{CDA26331-9BE7-4BCA-988A-0A3375D9D6E7}" dt="2019-12-10T20:43:58.946" v="361"/>
          <ac:picMkLst>
            <pc:docMk/>
            <pc:sldMk cId="1332625352" sldId="276"/>
            <ac:picMk id="14" creationId="{3A656662-218A-4025-AF50-C5202BFD46C4}"/>
          </ac:picMkLst>
        </pc:picChg>
        <pc:picChg chg="del">
          <ac:chgData name="ITALO TESTA" userId="9b712c91-206a-4c94-ae46-86f14dc7b4d3" providerId="ADAL" clId="{CDA26331-9BE7-4BCA-988A-0A3375D9D6E7}" dt="2019-12-10T20:41:42.704" v="235"/>
          <ac:picMkLst>
            <pc:docMk/>
            <pc:sldMk cId="1332625352" sldId="276"/>
            <ac:picMk id="36" creationId="{DF19BAF3-7E20-4B9D-B544-BABAEEA1FA75}"/>
          </ac:picMkLst>
        </pc:picChg>
        <pc:picChg chg="del">
          <ac:chgData name="ITALO TESTA" userId="9b712c91-206a-4c94-ae46-86f14dc7b4d3" providerId="ADAL" clId="{CDA26331-9BE7-4BCA-988A-0A3375D9D6E7}" dt="2019-12-10T20:41:42.704" v="235"/>
          <ac:picMkLst>
            <pc:docMk/>
            <pc:sldMk cId="1332625352" sldId="276"/>
            <ac:picMk id="37" creationId="{950648F4-ABCD-4DF0-8641-76CFB2354721}"/>
          </ac:picMkLst>
        </pc:picChg>
        <pc:picChg chg="del">
          <ac:chgData name="ITALO TESTA" userId="9b712c91-206a-4c94-ae46-86f14dc7b4d3" providerId="ADAL" clId="{CDA26331-9BE7-4BCA-988A-0A3375D9D6E7}" dt="2019-12-10T20:41:42.704" v="235"/>
          <ac:picMkLst>
            <pc:docMk/>
            <pc:sldMk cId="1332625352" sldId="276"/>
            <ac:picMk id="39" creationId="{CF1EB4BD-9C7E-4AA3-9681-C7EB0DA6250B}"/>
          </ac:picMkLst>
        </pc:picChg>
        <pc:picChg chg="del">
          <ac:chgData name="ITALO TESTA" userId="9b712c91-206a-4c94-ae46-86f14dc7b4d3" providerId="ADAL" clId="{CDA26331-9BE7-4BCA-988A-0A3375D9D6E7}" dt="2019-12-10T20:41:42.704" v="235"/>
          <ac:picMkLst>
            <pc:docMk/>
            <pc:sldMk cId="1332625352" sldId="276"/>
            <ac:picMk id="40" creationId="{94AAE3AA-3759-4D28-B0EF-575F25A5146C}"/>
          </ac:picMkLst>
        </pc:picChg>
      </pc:sldChg>
      <pc:sldChg chg="addSp delSp modSp add">
        <pc:chgData name="ITALO TESTA" userId="9b712c91-206a-4c94-ae46-86f14dc7b4d3" providerId="ADAL" clId="{CDA26331-9BE7-4BCA-988A-0A3375D9D6E7}" dt="2019-12-10T21:23:19.279" v="1559" actId="20577"/>
        <pc:sldMkLst>
          <pc:docMk/>
          <pc:sldMk cId="4059816513" sldId="277"/>
        </pc:sldMkLst>
        <pc:spChg chg="del">
          <ac:chgData name="ITALO TESTA" userId="9b712c91-206a-4c94-ae46-86f14dc7b4d3" providerId="ADAL" clId="{CDA26331-9BE7-4BCA-988A-0A3375D9D6E7}" dt="2019-12-10T21:22:59.656" v="1525" actId="478"/>
          <ac:spMkLst>
            <pc:docMk/>
            <pc:sldMk cId="4059816513" sldId="277"/>
            <ac:spMk id="2" creationId="{4021DC92-E1F7-4ABC-9E73-2C6E3444DC88}"/>
          </ac:spMkLst>
        </pc:spChg>
        <pc:spChg chg="add del mod">
          <ac:chgData name="ITALO TESTA" userId="9b712c91-206a-4c94-ae46-86f14dc7b4d3" providerId="ADAL" clId="{CDA26331-9BE7-4BCA-988A-0A3375D9D6E7}" dt="2019-12-10T20:47:31.514" v="417" actId="478"/>
          <ac:spMkLst>
            <pc:docMk/>
            <pc:sldMk cId="4059816513" sldId="277"/>
            <ac:spMk id="4" creationId="{FF684EF0-5C9A-40CF-8B81-DFD93A3A8895}"/>
          </ac:spMkLst>
        </pc:spChg>
        <pc:spChg chg="add mod">
          <ac:chgData name="ITALO TESTA" userId="9b712c91-206a-4c94-ae46-86f14dc7b4d3" providerId="ADAL" clId="{CDA26331-9BE7-4BCA-988A-0A3375D9D6E7}" dt="2019-12-10T20:54:47.546" v="541" actId="123"/>
          <ac:spMkLst>
            <pc:docMk/>
            <pc:sldMk cId="4059816513" sldId="277"/>
            <ac:spMk id="7" creationId="{6CDC40D9-A44B-4C2A-BF0B-8296DF1649F9}"/>
          </ac:spMkLst>
        </pc:spChg>
        <pc:spChg chg="add mod">
          <ac:chgData name="ITALO TESTA" userId="9b712c91-206a-4c94-ae46-86f14dc7b4d3" providerId="ADAL" clId="{CDA26331-9BE7-4BCA-988A-0A3375D9D6E7}" dt="2019-12-10T21:23:19.279" v="1559" actId="20577"/>
          <ac:spMkLst>
            <pc:docMk/>
            <pc:sldMk cId="4059816513" sldId="277"/>
            <ac:spMk id="9" creationId="{86F32185-3FEB-4823-AEBA-66CE229C21A4}"/>
          </ac:spMkLst>
        </pc:spChg>
        <pc:graphicFrameChg chg="mod">
          <ac:chgData name="ITALO TESTA" userId="9b712c91-206a-4c94-ae46-86f14dc7b4d3" providerId="ADAL" clId="{CDA26331-9BE7-4BCA-988A-0A3375D9D6E7}" dt="2019-12-10T20:55:21.882" v="547"/>
          <ac:graphicFrameMkLst>
            <pc:docMk/>
            <pc:sldMk cId="4059816513" sldId="277"/>
            <ac:graphicFrameMk id="5" creationId="{330C33A3-6D8E-466C-A51E-78093014CE2D}"/>
          </ac:graphicFrameMkLst>
        </pc:graphicFrameChg>
      </pc:sldChg>
      <pc:sldChg chg="modSp add ord">
        <pc:chgData name="ITALO TESTA" userId="9b712c91-206a-4c94-ae46-86f14dc7b4d3" providerId="ADAL" clId="{CDA26331-9BE7-4BCA-988A-0A3375D9D6E7}" dt="2019-12-10T21:25:12.986" v="1654"/>
        <pc:sldMkLst>
          <pc:docMk/>
          <pc:sldMk cId="4235897855" sldId="278"/>
        </pc:sldMkLst>
        <pc:spChg chg="mod">
          <ac:chgData name="ITALO TESTA" userId="9b712c91-206a-4c94-ae46-86f14dc7b4d3" providerId="ADAL" clId="{CDA26331-9BE7-4BCA-988A-0A3375D9D6E7}" dt="2019-12-10T21:23:26.630" v="1591" actId="20577"/>
          <ac:spMkLst>
            <pc:docMk/>
            <pc:sldMk cId="4235897855" sldId="278"/>
            <ac:spMk id="2" creationId="{4021DC92-E1F7-4ABC-9E73-2C6E3444DC88}"/>
          </ac:spMkLst>
        </pc:spChg>
        <pc:spChg chg="mod">
          <ac:chgData name="ITALO TESTA" userId="9b712c91-206a-4c94-ae46-86f14dc7b4d3" providerId="ADAL" clId="{CDA26331-9BE7-4BCA-988A-0A3375D9D6E7}" dt="2019-12-10T20:54:40.498" v="540" actId="123"/>
          <ac:spMkLst>
            <pc:docMk/>
            <pc:sldMk cId="4235897855" sldId="278"/>
            <ac:spMk id="7" creationId="{6CDC40D9-A44B-4C2A-BF0B-8296DF1649F9}"/>
          </ac:spMkLst>
        </pc:spChg>
        <pc:graphicFrameChg chg="add mod">
          <ac:chgData name="ITALO TESTA" userId="9b712c91-206a-4c94-ae46-86f14dc7b4d3" providerId="ADAL" clId="{CDA26331-9BE7-4BCA-988A-0A3375D9D6E7}" dt="2019-12-10T20:55:17.297" v="546"/>
          <ac:graphicFrameMkLst>
            <pc:docMk/>
            <pc:sldMk cId="4235897855" sldId="278"/>
            <ac:graphicFrameMk id="5" creationId="{330C33A3-6D8E-466C-A51E-78093014CE2D}"/>
          </ac:graphicFrameMkLst>
        </pc:graphicFrameChg>
      </pc:sldChg>
      <pc:sldChg chg="modSp add">
        <pc:chgData name="ITALO TESTA" userId="9b712c91-206a-4c94-ae46-86f14dc7b4d3" providerId="ADAL" clId="{CDA26331-9BE7-4BCA-988A-0A3375D9D6E7}" dt="2019-12-10T21:59:34.593" v="2125" actId="20577"/>
        <pc:sldMkLst>
          <pc:docMk/>
          <pc:sldMk cId="1563570892" sldId="279"/>
        </pc:sldMkLst>
        <pc:spChg chg="mod">
          <ac:chgData name="ITALO TESTA" userId="9b712c91-206a-4c94-ae46-86f14dc7b4d3" providerId="ADAL" clId="{CDA26331-9BE7-4BCA-988A-0A3375D9D6E7}" dt="2019-12-10T21:59:34.593" v="2125" actId="20577"/>
          <ac:spMkLst>
            <pc:docMk/>
            <pc:sldMk cId="1563570892" sldId="279"/>
            <ac:spMk id="2" creationId="{4021DC92-E1F7-4ABC-9E73-2C6E3444DC88}"/>
          </ac:spMkLst>
        </pc:spChg>
      </pc:sldChg>
      <pc:sldChg chg="add del">
        <pc:chgData name="ITALO TESTA" userId="9b712c91-206a-4c94-ae46-86f14dc7b4d3" providerId="ADAL" clId="{CDA26331-9BE7-4BCA-988A-0A3375D9D6E7}" dt="2019-12-10T21:14:17.932" v="1242"/>
        <pc:sldMkLst>
          <pc:docMk/>
          <pc:sldMk cId="3782258345" sldId="279"/>
        </pc:sldMkLst>
      </pc:sldChg>
      <pc:sldChg chg="addSp delSp modSp add">
        <pc:chgData name="ITALO TESTA" userId="9b712c91-206a-4c94-ae46-86f14dc7b4d3" providerId="ADAL" clId="{CDA26331-9BE7-4BCA-988A-0A3375D9D6E7}" dt="2019-12-10T21:31:53.022" v="1738" actId="1076"/>
        <pc:sldMkLst>
          <pc:docMk/>
          <pc:sldMk cId="1826316172" sldId="280"/>
        </pc:sldMkLst>
        <pc:spChg chg="del">
          <ac:chgData name="ITALO TESTA" userId="9b712c91-206a-4c94-ae46-86f14dc7b4d3" providerId="ADAL" clId="{CDA26331-9BE7-4BCA-988A-0A3375D9D6E7}" dt="2019-12-10T21:30:54.566" v="1685"/>
          <ac:spMkLst>
            <pc:docMk/>
            <pc:sldMk cId="1826316172" sldId="280"/>
            <ac:spMk id="2" creationId="{2C77EF92-8A6E-482A-BA12-86CFB130B2D9}"/>
          </ac:spMkLst>
        </pc:spChg>
        <pc:spChg chg="del">
          <ac:chgData name="ITALO TESTA" userId="9b712c91-206a-4c94-ae46-86f14dc7b4d3" providerId="ADAL" clId="{CDA26331-9BE7-4BCA-988A-0A3375D9D6E7}" dt="2019-12-10T21:30:54.566" v="1685"/>
          <ac:spMkLst>
            <pc:docMk/>
            <pc:sldMk cId="1826316172" sldId="280"/>
            <ac:spMk id="3" creationId="{54F42B8D-F123-421D-90DA-D01407F9AE93}"/>
          </ac:spMkLst>
        </pc:spChg>
        <pc:spChg chg="add mod">
          <ac:chgData name="ITALO TESTA" userId="9b712c91-206a-4c94-ae46-86f14dc7b4d3" providerId="ADAL" clId="{CDA26331-9BE7-4BCA-988A-0A3375D9D6E7}" dt="2019-12-10T21:31:27.533" v="1734" actId="20577"/>
          <ac:spMkLst>
            <pc:docMk/>
            <pc:sldMk cId="1826316172" sldId="280"/>
            <ac:spMk id="5" creationId="{9390370A-544C-49D2-896D-6221B95BBD0A}"/>
          </ac:spMkLst>
        </pc:spChg>
        <pc:graphicFrameChg chg="add mod modGraphic">
          <ac:chgData name="ITALO TESTA" userId="9b712c91-206a-4c94-ae46-86f14dc7b4d3" providerId="ADAL" clId="{CDA26331-9BE7-4BCA-988A-0A3375D9D6E7}" dt="2019-12-10T21:31:53.022" v="1738" actId="1076"/>
          <ac:graphicFrameMkLst>
            <pc:docMk/>
            <pc:sldMk cId="1826316172" sldId="280"/>
            <ac:graphicFrameMk id="4" creationId="{4347F8A4-C546-46C1-9A0A-7A3F4EBEEA34}"/>
          </ac:graphicFrameMkLst>
        </pc:graphicFrameChg>
      </pc:sldChg>
      <pc:sldChg chg="addSp delSp modSp add ord">
        <pc:chgData name="ITALO TESTA" userId="9b712c91-206a-4c94-ae46-86f14dc7b4d3" providerId="ADAL" clId="{CDA26331-9BE7-4BCA-988A-0A3375D9D6E7}" dt="2019-12-10T22:00:52.632" v="2139"/>
        <pc:sldMkLst>
          <pc:docMk/>
          <pc:sldMk cId="568210760" sldId="281"/>
        </pc:sldMkLst>
        <pc:spChg chg="mod">
          <ac:chgData name="ITALO TESTA" userId="9b712c91-206a-4c94-ae46-86f14dc7b4d3" providerId="ADAL" clId="{CDA26331-9BE7-4BCA-988A-0A3375D9D6E7}" dt="2019-12-10T21:42:37.258" v="1844" actId="20577"/>
          <ac:spMkLst>
            <pc:docMk/>
            <pc:sldMk cId="568210760" sldId="281"/>
            <ac:spMk id="2" creationId="{A81F6A94-77AF-4821-8AE8-EFFFA90062BE}"/>
          </ac:spMkLst>
        </pc:spChg>
        <pc:spChg chg="del">
          <ac:chgData name="ITALO TESTA" userId="9b712c91-206a-4c94-ae46-86f14dc7b4d3" providerId="ADAL" clId="{CDA26331-9BE7-4BCA-988A-0A3375D9D6E7}" dt="2019-12-10T21:43:08.727" v="1845" actId="1032"/>
          <ac:spMkLst>
            <pc:docMk/>
            <pc:sldMk cId="568210760" sldId="281"/>
            <ac:spMk id="3" creationId="{4587720A-0D41-429D-98C7-8652E0573BFC}"/>
          </ac:spMkLst>
        </pc:spChg>
        <pc:spChg chg="add mod">
          <ac:chgData name="ITALO TESTA" userId="9b712c91-206a-4c94-ae46-86f14dc7b4d3" providerId="ADAL" clId="{CDA26331-9BE7-4BCA-988A-0A3375D9D6E7}" dt="2019-12-10T22:00:52.632" v="2139"/>
          <ac:spMkLst>
            <pc:docMk/>
            <pc:sldMk cId="568210760" sldId="281"/>
            <ac:spMk id="17" creationId="{E4EEBEFA-16EE-4EB5-90E1-541DBAC53BBE}"/>
          </ac:spMkLst>
        </pc:spChg>
        <pc:graphicFrameChg chg="add mod">
          <ac:chgData name="ITALO TESTA" userId="9b712c91-206a-4c94-ae46-86f14dc7b4d3" providerId="ADAL" clId="{CDA26331-9BE7-4BCA-988A-0A3375D9D6E7}" dt="2019-12-10T22:00:31.389" v="2136"/>
          <ac:graphicFrameMkLst>
            <pc:docMk/>
            <pc:sldMk cId="568210760" sldId="281"/>
            <ac:graphicFrameMk id="4" creationId="{B1158695-A14C-4316-8209-8CBEA6AB2311}"/>
          </ac:graphicFrameMkLst>
        </pc:graphicFrameChg>
        <pc:graphicFrameChg chg="add del mod">
          <ac:chgData name="ITALO TESTA" userId="9b712c91-206a-4c94-ae46-86f14dc7b4d3" providerId="ADAL" clId="{CDA26331-9BE7-4BCA-988A-0A3375D9D6E7}" dt="2019-12-10T21:47:12.410" v="2008"/>
          <ac:graphicFrameMkLst>
            <pc:docMk/>
            <pc:sldMk cId="568210760" sldId="281"/>
            <ac:graphicFrameMk id="5" creationId="{C2EDC9D5-533A-44F9-A937-4BEE2A614891}"/>
          </ac:graphicFrameMkLst>
        </pc:graphicFrameChg>
        <pc:graphicFrameChg chg="add mod">
          <ac:chgData name="ITALO TESTA" userId="9b712c91-206a-4c94-ae46-86f14dc7b4d3" providerId="ADAL" clId="{CDA26331-9BE7-4BCA-988A-0A3375D9D6E7}" dt="2019-12-10T21:58:14.240" v="2084"/>
          <ac:graphicFrameMkLst>
            <pc:docMk/>
            <pc:sldMk cId="568210760" sldId="281"/>
            <ac:graphicFrameMk id="6" creationId="{DBB2F80E-EA0F-455B-81B9-3A2E6D1C7DFB}"/>
          </ac:graphicFrameMkLst>
        </pc:graphicFrameChg>
        <pc:cxnChg chg="add mod">
          <ac:chgData name="ITALO TESTA" userId="9b712c91-206a-4c94-ae46-86f14dc7b4d3" providerId="ADAL" clId="{CDA26331-9BE7-4BCA-988A-0A3375D9D6E7}" dt="2019-12-10T21:53:17.376" v="2078" actId="14100"/>
          <ac:cxnSpMkLst>
            <pc:docMk/>
            <pc:sldMk cId="568210760" sldId="281"/>
            <ac:cxnSpMk id="8" creationId="{8DA628B2-DFF3-412E-B80A-B8F6EE60080A}"/>
          </ac:cxnSpMkLst>
        </pc:cxnChg>
        <pc:cxnChg chg="add del mod">
          <ac:chgData name="ITALO TESTA" userId="9b712c91-206a-4c94-ae46-86f14dc7b4d3" providerId="ADAL" clId="{CDA26331-9BE7-4BCA-988A-0A3375D9D6E7}" dt="2019-12-10T21:59:46.577" v="2126" actId="478"/>
          <ac:cxnSpMkLst>
            <pc:docMk/>
            <pc:sldMk cId="568210760" sldId="281"/>
            <ac:cxnSpMk id="11" creationId="{1DEEBC6E-4247-4D07-97BF-65BE3BD4B527}"/>
          </ac:cxnSpMkLst>
        </pc:cxnChg>
        <pc:cxnChg chg="add mod">
          <ac:chgData name="ITALO TESTA" userId="9b712c91-206a-4c94-ae46-86f14dc7b4d3" providerId="ADAL" clId="{CDA26331-9BE7-4BCA-988A-0A3375D9D6E7}" dt="2019-12-10T21:58:23.461" v="2086" actId="14100"/>
          <ac:cxnSpMkLst>
            <pc:docMk/>
            <pc:sldMk cId="568210760" sldId="281"/>
            <ac:cxnSpMk id="14" creationId="{E45E96D9-290B-4EC9-B20C-84A37C237656}"/>
          </ac:cxnSpMkLst>
        </pc:cxnChg>
      </pc:sldChg>
    </pc:docChg>
  </pc:docChgLst>
  <pc:docChgLst>
    <pc:chgData name="ITALO TESTA" userId="9b712c91-206a-4c94-ae46-86f14dc7b4d3" providerId="ADAL" clId="{E79380BD-65DA-4CE2-A29D-882BCDB2683F}"/>
    <pc:docChg chg="undo custSel addSld modSld sldOrd">
      <pc:chgData name="ITALO TESTA" userId="9b712c91-206a-4c94-ae46-86f14dc7b4d3" providerId="ADAL" clId="{E79380BD-65DA-4CE2-A29D-882BCDB2683F}" dt="2019-12-12T17:05:17.524" v="895"/>
      <pc:docMkLst>
        <pc:docMk/>
      </pc:docMkLst>
      <pc:sldChg chg="delSp modSp">
        <pc:chgData name="ITALO TESTA" userId="9b712c91-206a-4c94-ae46-86f14dc7b4d3" providerId="ADAL" clId="{E79380BD-65DA-4CE2-A29D-882BCDB2683F}" dt="2019-12-12T16:52:11.255" v="61" actId="478"/>
        <pc:sldMkLst>
          <pc:docMk/>
          <pc:sldMk cId="3812374884" sldId="262"/>
        </pc:sldMkLst>
        <pc:spChg chg="del mod">
          <ac:chgData name="ITALO TESTA" userId="9b712c91-206a-4c94-ae46-86f14dc7b4d3" providerId="ADAL" clId="{E79380BD-65DA-4CE2-A29D-882BCDB2683F}" dt="2019-12-12T16:52:11.255" v="61" actId="478"/>
          <ac:spMkLst>
            <pc:docMk/>
            <pc:sldMk cId="3812374884" sldId="262"/>
            <ac:spMk id="6" creationId="{7C323936-92B2-4E1A-B7FB-1D9927E37C9B}"/>
          </ac:spMkLst>
        </pc:spChg>
        <pc:graphicFrameChg chg="mod">
          <ac:chgData name="ITALO TESTA" userId="9b712c91-206a-4c94-ae46-86f14dc7b4d3" providerId="ADAL" clId="{E79380BD-65DA-4CE2-A29D-882BCDB2683F}" dt="2019-12-12T16:52:08.440" v="60"/>
          <ac:graphicFrameMkLst>
            <pc:docMk/>
            <pc:sldMk cId="3812374884" sldId="262"/>
            <ac:graphicFrameMk id="10" creationId="{3C4441FC-53FA-46C5-A7A4-91A2CE23978A}"/>
          </ac:graphicFrameMkLst>
        </pc:graphicFrameChg>
      </pc:sldChg>
      <pc:sldChg chg="modSp">
        <pc:chgData name="ITALO TESTA" userId="9b712c91-206a-4c94-ae46-86f14dc7b4d3" providerId="ADAL" clId="{E79380BD-65DA-4CE2-A29D-882BCDB2683F}" dt="2019-12-12T16:52:40.622" v="71" actId="20577"/>
        <pc:sldMkLst>
          <pc:docMk/>
          <pc:sldMk cId="3133451359" sldId="264"/>
        </pc:sldMkLst>
        <pc:graphicFrameChg chg="mod">
          <ac:chgData name="ITALO TESTA" userId="9b712c91-206a-4c94-ae46-86f14dc7b4d3" providerId="ADAL" clId="{E79380BD-65DA-4CE2-A29D-882BCDB2683F}" dt="2019-12-12T16:52:40.622" v="71" actId="20577"/>
          <ac:graphicFrameMkLst>
            <pc:docMk/>
            <pc:sldMk cId="3133451359" sldId="264"/>
            <ac:graphicFrameMk id="19" creationId="{9438976E-F78B-4E3D-8EF6-0BA8DFDAB54E}"/>
          </ac:graphicFrameMkLst>
        </pc:graphicFrameChg>
      </pc:sldChg>
      <pc:sldChg chg="modSp">
        <pc:chgData name="ITALO TESTA" userId="9b712c91-206a-4c94-ae46-86f14dc7b4d3" providerId="ADAL" clId="{E79380BD-65DA-4CE2-A29D-882BCDB2683F}" dt="2019-12-12T16:52:56.262" v="72" actId="113"/>
        <pc:sldMkLst>
          <pc:docMk/>
          <pc:sldMk cId="3333660075" sldId="265"/>
        </pc:sldMkLst>
        <pc:spChg chg="mod">
          <ac:chgData name="ITALO TESTA" userId="9b712c91-206a-4c94-ae46-86f14dc7b4d3" providerId="ADAL" clId="{E79380BD-65DA-4CE2-A29D-882BCDB2683F}" dt="2019-12-12T16:52:56.262" v="72" actId="113"/>
          <ac:spMkLst>
            <pc:docMk/>
            <pc:sldMk cId="3333660075" sldId="265"/>
            <ac:spMk id="3" creationId="{04E4479D-87E1-4ACF-BECC-7A11F46269AB}"/>
          </ac:spMkLst>
        </pc:spChg>
      </pc:sldChg>
      <pc:sldChg chg="modSp">
        <pc:chgData name="ITALO TESTA" userId="9b712c91-206a-4c94-ae46-86f14dc7b4d3" providerId="ADAL" clId="{E79380BD-65DA-4CE2-A29D-882BCDB2683F}" dt="2019-12-12T16:53:17.788" v="74" actId="113"/>
        <pc:sldMkLst>
          <pc:docMk/>
          <pc:sldMk cId="1888045174" sldId="266"/>
        </pc:sldMkLst>
        <pc:spChg chg="mod">
          <ac:chgData name="ITALO TESTA" userId="9b712c91-206a-4c94-ae46-86f14dc7b4d3" providerId="ADAL" clId="{E79380BD-65DA-4CE2-A29D-882BCDB2683F}" dt="2019-12-12T16:53:17.788" v="74" actId="113"/>
          <ac:spMkLst>
            <pc:docMk/>
            <pc:sldMk cId="1888045174" sldId="266"/>
            <ac:spMk id="3" creationId="{04E4479D-87E1-4ACF-BECC-7A11F46269AB}"/>
          </ac:spMkLst>
        </pc:spChg>
      </pc:sldChg>
      <pc:sldChg chg="modSp">
        <pc:chgData name="ITALO TESTA" userId="9b712c91-206a-4c94-ae46-86f14dc7b4d3" providerId="ADAL" clId="{E79380BD-65DA-4CE2-A29D-882BCDB2683F}" dt="2019-12-12T16:54:10.293" v="84" actId="1076"/>
        <pc:sldMkLst>
          <pc:docMk/>
          <pc:sldMk cId="2475856805" sldId="267"/>
        </pc:sldMkLst>
        <pc:spChg chg="mod">
          <ac:chgData name="ITALO TESTA" userId="9b712c91-206a-4c94-ae46-86f14dc7b4d3" providerId="ADAL" clId="{E79380BD-65DA-4CE2-A29D-882BCDB2683F}" dt="2019-12-12T16:53:47.068" v="78" actId="27636"/>
          <ac:spMkLst>
            <pc:docMk/>
            <pc:sldMk cId="2475856805" sldId="267"/>
            <ac:spMk id="11" creationId="{75EA8C2E-247A-480A-9E0E-B2F803BC7B05}"/>
          </ac:spMkLst>
        </pc:spChg>
        <pc:picChg chg="mod">
          <ac:chgData name="ITALO TESTA" userId="9b712c91-206a-4c94-ae46-86f14dc7b4d3" providerId="ADAL" clId="{E79380BD-65DA-4CE2-A29D-882BCDB2683F}" dt="2019-12-12T16:54:10.293" v="84" actId="1076"/>
          <ac:picMkLst>
            <pc:docMk/>
            <pc:sldMk cId="2475856805" sldId="267"/>
            <ac:picMk id="5" creationId="{94388A1C-1AC6-483E-B660-CB4830E91331}"/>
          </ac:picMkLst>
        </pc:picChg>
      </pc:sldChg>
      <pc:sldChg chg="modSp">
        <pc:chgData name="ITALO TESTA" userId="9b712c91-206a-4c94-ae46-86f14dc7b4d3" providerId="ADAL" clId="{E79380BD-65DA-4CE2-A29D-882BCDB2683F}" dt="2019-12-12T16:55:08.783" v="93" actId="20577"/>
        <pc:sldMkLst>
          <pc:docMk/>
          <pc:sldMk cId="3169176639" sldId="269"/>
        </pc:sldMkLst>
        <pc:spChg chg="mod">
          <ac:chgData name="ITALO TESTA" userId="9b712c91-206a-4c94-ae46-86f14dc7b4d3" providerId="ADAL" clId="{E79380BD-65DA-4CE2-A29D-882BCDB2683F}" dt="2019-12-12T16:55:08.783" v="93" actId="20577"/>
          <ac:spMkLst>
            <pc:docMk/>
            <pc:sldMk cId="3169176639" sldId="269"/>
            <ac:spMk id="2" creationId="{78CA7151-11F6-4254-8640-8DFB099583A8}"/>
          </ac:spMkLst>
        </pc:spChg>
        <pc:spChg chg="mod">
          <ac:chgData name="ITALO TESTA" userId="9b712c91-206a-4c94-ae46-86f14dc7b4d3" providerId="ADAL" clId="{E79380BD-65DA-4CE2-A29D-882BCDB2683F}" dt="2019-12-12T16:54:42.963" v="86" actId="27636"/>
          <ac:spMkLst>
            <pc:docMk/>
            <pc:sldMk cId="3169176639" sldId="269"/>
            <ac:spMk id="3" creationId="{8FE0D1AB-23FA-44C7-9DEE-53156DF42904}"/>
          </ac:spMkLst>
        </pc:spChg>
      </pc:sldChg>
      <pc:sldChg chg="addSp modSp">
        <pc:chgData name="ITALO TESTA" userId="9b712c91-206a-4c94-ae46-86f14dc7b4d3" providerId="ADAL" clId="{E79380BD-65DA-4CE2-A29D-882BCDB2683F}" dt="2019-12-12T17:05:17.524" v="895"/>
        <pc:sldMkLst>
          <pc:docMk/>
          <pc:sldMk cId="563956773" sldId="274"/>
        </pc:sldMkLst>
        <pc:spChg chg="mod">
          <ac:chgData name="ITALO TESTA" userId="9b712c91-206a-4c94-ae46-86f14dc7b4d3" providerId="ADAL" clId="{E79380BD-65DA-4CE2-A29D-882BCDB2683F}" dt="2019-12-12T17:05:17.524" v="895"/>
          <ac:spMkLst>
            <pc:docMk/>
            <pc:sldMk cId="563956773" sldId="274"/>
            <ac:spMk id="3" creationId="{971E2FEE-24CA-439F-A6CA-8F6296E609D4}"/>
          </ac:spMkLst>
        </pc:spChg>
        <pc:picChg chg="add">
          <ac:chgData name="ITALO TESTA" userId="9b712c91-206a-4c94-ae46-86f14dc7b4d3" providerId="ADAL" clId="{E79380BD-65DA-4CE2-A29D-882BCDB2683F}" dt="2019-12-12T17:04:29.271" v="893"/>
          <ac:picMkLst>
            <pc:docMk/>
            <pc:sldMk cId="563956773" sldId="274"/>
            <ac:picMk id="4" creationId="{F08CABD9-5C13-4382-BAF3-3141E0D6BF18}"/>
          </ac:picMkLst>
        </pc:picChg>
      </pc:sldChg>
      <pc:sldChg chg="ord">
        <pc:chgData name="ITALO TESTA" userId="9b712c91-206a-4c94-ae46-86f14dc7b4d3" providerId="ADAL" clId="{E79380BD-65DA-4CE2-A29D-882BCDB2683F}" dt="2019-12-12T16:51:15.461" v="45"/>
        <pc:sldMkLst>
          <pc:docMk/>
          <pc:sldMk cId="4059816513" sldId="277"/>
        </pc:sldMkLst>
      </pc:sldChg>
      <pc:sldChg chg="modSp">
        <pc:chgData name="ITALO TESTA" userId="9b712c91-206a-4c94-ae46-86f14dc7b4d3" providerId="ADAL" clId="{E79380BD-65DA-4CE2-A29D-882BCDB2683F}" dt="2019-12-12T16:56:15.831" v="137" actId="20577"/>
        <pc:sldMkLst>
          <pc:docMk/>
          <pc:sldMk cId="4235897855" sldId="278"/>
        </pc:sldMkLst>
        <pc:spChg chg="mod">
          <ac:chgData name="ITALO TESTA" userId="9b712c91-206a-4c94-ae46-86f14dc7b4d3" providerId="ADAL" clId="{E79380BD-65DA-4CE2-A29D-882BCDB2683F}" dt="2019-12-12T16:55:58.157" v="120" actId="20577"/>
          <ac:spMkLst>
            <pc:docMk/>
            <pc:sldMk cId="4235897855" sldId="278"/>
            <ac:spMk id="2" creationId="{4021DC92-E1F7-4ABC-9E73-2C6E3444DC88}"/>
          </ac:spMkLst>
        </pc:spChg>
        <pc:spChg chg="mod">
          <ac:chgData name="ITALO TESTA" userId="9b712c91-206a-4c94-ae46-86f14dc7b4d3" providerId="ADAL" clId="{E79380BD-65DA-4CE2-A29D-882BCDB2683F}" dt="2019-12-12T16:55:37.757" v="95" actId="14100"/>
          <ac:spMkLst>
            <pc:docMk/>
            <pc:sldMk cId="4235897855" sldId="278"/>
            <ac:spMk id="7" creationId="{6CDC40D9-A44B-4C2A-BF0B-8296DF1649F9}"/>
          </ac:spMkLst>
        </pc:spChg>
        <pc:graphicFrameChg chg="mod">
          <ac:chgData name="ITALO TESTA" userId="9b712c91-206a-4c94-ae46-86f14dc7b4d3" providerId="ADAL" clId="{E79380BD-65DA-4CE2-A29D-882BCDB2683F}" dt="2019-12-12T16:56:15.831" v="137" actId="20577"/>
          <ac:graphicFrameMkLst>
            <pc:docMk/>
            <pc:sldMk cId="4235897855" sldId="278"/>
            <ac:graphicFrameMk id="5" creationId="{330C33A3-6D8E-466C-A51E-78093014CE2D}"/>
          </ac:graphicFrameMkLst>
        </pc:graphicFrameChg>
      </pc:sldChg>
      <pc:sldChg chg="modSp">
        <pc:chgData name="ITALO TESTA" userId="9b712c91-206a-4c94-ae46-86f14dc7b4d3" providerId="ADAL" clId="{E79380BD-65DA-4CE2-A29D-882BCDB2683F}" dt="2019-12-12T16:50:30.471" v="43" actId="14100"/>
        <pc:sldMkLst>
          <pc:docMk/>
          <pc:sldMk cId="1563570892" sldId="279"/>
        </pc:sldMkLst>
        <pc:graphicFrameChg chg="mod">
          <ac:chgData name="ITALO TESTA" userId="9b712c91-206a-4c94-ae46-86f14dc7b4d3" providerId="ADAL" clId="{E79380BD-65DA-4CE2-A29D-882BCDB2683F}" dt="2019-12-12T16:50:30.471" v="43" actId="14100"/>
          <ac:graphicFrameMkLst>
            <pc:docMk/>
            <pc:sldMk cId="1563570892" sldId="279"/>
            <ac:graphicFrameMk id="5" creationId="{330C33A3-6D8E-466C-A51E-78093014CE2D}"/>
          </ac:graphicFrameMkLst>
        </pc:graphicFrameChg>
      </pc:sldChg>
      <pc:sldChg chg="modSp">
        <pc:chgData name="ITALO TESTA" userId="9b712c91-206a-4c94-ae46-86f14dc7b4d3" providerId="ADAL" clId="{E79380BD-65DA-4CE2-A29D-882BCDB2683F}" dt="2019-12-12T17:03:06.423" v="883" actId="113"/>
        <pc:sldMkLst>
          <pc:docMk/>
          <pc:sldMk cId="1826316172" sldId="280"/>
        </pc:sldMkLst>
        <pc:graphicFrameChg chg="mod modGraphic">
          <ac:chgData name="ITALO TESTA" userId="9b712c91-206a-4c94-ae46-86f14dc7b4d3" providerId="ADAL" clId="{E79380BD-65DA-4CE2-A29D-882BCDB2683F}" dt="2019-12-12T17:03:06.423" v="883" actId="113"/>
          <ac:graphicFrameMkLst>
            <pc:docMk/>
            <pc:sldMk cId="1826316172" sldId="280"/>
            <ac:graphicFrameMk id="4" creationId="{4347F8A4-C546-46C1-9A0A-7A3F4EBEEA34}"/>
          </ac:graphicFrameMkLst>
        </pc:graphicFrameChg>
      </pc:sldChg>
      <pc:sldChg chg="modSp">
        <pc:chgData name="ITALO TESTA" userId="9b712c91-206a-4c94-ae46-86f14dc7b4d3" providerId="ADAL" clId="{E79380BD-65DA-4CE2-A29D-882BCDB2683F}" dt="2019-12-12T16:48:46.952" v="12" actId="20577"/>
        <pc:sldMkLst>
          <pc:docMk/>
          <pc:sldMk cId="568210760" sldId="281"/>
        </pc:sldMkLst>
        <pc:graphicFrameChg chg="mod">
          <ac:chgData name="ITALO TESTA" userId="9b712c91-206a-4c94-ae46-86f14dc7b4d3" providerId="ADAL" clId="{E79380BD-65DA-4CE2-A29D-882BCDB2683F}" dt="2019-12-12T16:48:46.952" v="12" actId="20577"/>
          <ac:graphicFrameMkLst>
            <pc:docMk/>
            <pc:sldMk cId="568210760" sldId="281"/>
            <ac:graphicFrameMk id="6" creationId="{DBB2F80E-EA0F-455B-81B9-3A2E6D1C7DFB}"/>
          </ac:graphicFrameMkLst>
        </pc:graphicFrameChg>
      </pc:sldChg>
      <pc:sldChg chg="modSp add">
        <pc:chgData name="ITALO TESTA" userId="9b712c91-206a-4c94-ae46-86f14dc7b4d3" providerId="ADAL" clId="{E79380BD-65DA-4CE2-A29D-882BCDB2683F}" dt="2019-12-12T17:04:16.920" v="892" actId="208"/>
        <pc:sldMkLst>
          <pc:docMk/>
          <pc:sldMk cId="770965746" sldId="282"/>
        </pc:sldMkLst>
        <pc:spChg chg="mod">
          <ac:chgData name="ITALO TESTA" userId="9b712c91-206a-4c94-ae46-86f14dc7b4d3" providerId="ADAL" clId="{E79380BD-65DA-4CE2-A29D-882BCDB2683F}" dt="2019-12-12T17:04:16.920" v="892" actId="208"/>
          <ac:spMkLst>
            <pc:docMk/>
            <pc:sldMk cId="770965746" sldId="282"/>
            <ac:spMk id="7" creationId="{6CDC40D9-A44B-4C2A-BF0B-8296DF1649F9}"/>
          </ac:spMkLst>
        </pc:spChg>
        <pc:graphicFrameChg chg="mod">
          <ac:chgData name="ITALO TESTA" userId="9b712c91-206a-4c94-ae46-86f14dc7b4d3" providerId="ADAL" clId="{E79380BD-65DA-4CE2-A29D-882BCDB2683F}" dt="2019-12-12T16:56:24.081" v="159" actId="20577"/>
          <ac:graphicFrameMkLst>
            <pc:docMk/>
            <pc:sldMk cId="770965746" sldId="282"/>
            <ac:graphicFrameMk id="5" creationId="{330C33A3-6D8E-466C-A51E-78093014CE2D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ata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svg"/><Relationship Id="rId1" Type="http://schemas.openxmlformats.org/officeDocument/2006/relationships/image" Target="../media/image29.png"/></Relationships>
</file>

<file path=ppt/diagrams/_rels/data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svg"/><Relationship Id="rId1" Type="http://schemas.openxmlformats.org/officeDocument/2006/relationships/image" Target="../media/image29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svg"/><Relationship Id="rId1" Type="http://schemas.openxmlformats.org/officeDocument/2006/relationships/image" Target="../media/image15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4" Type="http://schemas.openxmlformats.org/officeDocument/2006/relationships/image" Target="../media/image20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3.png"/><Relationship Id="rId7" Type="http://schemas.openxmlformats.org/officeDocument/2006/relationships/image" Target="../media/image15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svg"/><Relationship Id="rId1" Type="http://schemas.openxmlformats.org/officeDocument/2006/relationships/image" Target="../media/image29.png"/></Relationships>
</file>

<file path=ppt/diagrams/_rels/drawing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svg"/><Relationship Id="rId1" Type="http://schemas.openxmlformats.org/officeDocument/2006/relationships/image" Target="../media/image29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svg"/><Relationship Id="rId1" Type="http://schemas.openxmlformats.org/officeDocument/2006/relationships/image" Target="../media/image15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4" Type="http://schemas.openxmlformats.org/officeDocument/2006/relationships/image" Target="../media/image20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3.png"/><Relationship Id="rId7" Type="http://schemas.openxmlformats.org/officeDocument/2006/relationships/image" Target="../media/image15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C26EB9-DBA3-4AB6-9224-71366F25E0F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2_2" csCatId="accent2" phldr="1"/>
      <dgm:spPr/>
      <dgm:t>
        <a:bodyPr/>
        <a:lstStyle/>
        <a:p>
          <a:endParaRPr lang="en-US"/>
        </a:p>
      </dgm:t>
    </dgm:pt>
    <dgm:pt modelId="{0D5FED78-3FE2-46ED-867B-14E27CEBA32F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dirty="0"/>
            <a:t>Gli studenti al termine del percorso di studi secondario hanno numerose lacune su argomenti di base di matematica e fisica (Testa et al., 2018)  </a:t>
          </a:r>
          <a:endParaRPr lang="en-US" dirty="0"/>
        </a:p>
      </dgm:t>
    </dgm:pt>
    <dgm:pt modelId="{074D3EB4-9BB0-47FE-B867-5BF48B527C43}" type="parTrans" cxnId="{4A43A45B-5249-4F9F-B35B-F4008701C524}">
      <dgm:prSet/>
      <dgm:spPr/>
      <dgm:t>
        <a:bodyPr/>
        <a:lstStyle/>
        <a:p>
          <a:endParaRPr lang="en-US"/>
        </a:p>
      </dgm:t>
    </dgm:pt>
    <dgm:pt modelId="{208C7375-C50E-4FCC-9805-B9EB4B970AF6}" type="sibTrans" cxnId="{4A43A45B-5249-4F9F-B35B-F4008701C524}">
      <dgm:prSet/>
      <dgm:spPr/>
      <dgm:t>
        <a:bodyPr/>
        <a:lstStyle/>
        <a:p>
          <a:endParaRPr lang="en-US"/>
        </a:p>
      </dgm:t>
    </dgm:pt>
    <dgm:pt modelId="{E9D4D87B-ACD3-4986-8504-1ACC4850B3CA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dirty="0"/>
            <a:t>Fattori metacognitivi quali l’autoefficacia, l’interesse o la motivazione intrinseca dello studente sono </a:t>
          </a:r>
          <a:r>
            <a:rPr lang="it-IT" dirty="0" err="1"/>
            <a:t>predittori</a:t>
          </a:r>
          <a:r>
            <a:rPr lang="it-IT" dirty="0"/>
            <a:t> del rendimento degli studenti (</a:t>
          </a:r>
          <a:r>
            <a:rPr lang="it-IT" dirty="0" err="1"/>
            <a:t>Wang</a:t>
          </a:r>
          <a:r>
            <a:rPr lang="it-IT" dirty="0"/>
            <a:t> et al. 2015) </a:t>
          </a:r>
          <a:endParaRPr lang="en-US" dirty="0"/>
        </a:p>
      </dgm:t>
    </dgm:pt>
    <dgm:pt modelId="{B157E96C-FEE4-439A-AE0C-7ED3675D3C97}" type="parTrans" cxnId="{58D54150-1446-4A38-9A0F-AE10C61CFF68}">
      <dgm:prSet/>
      <dgm:spPr/>
      <dgm:t>
        <a:bodyPr/>
        <a:lstStyle/>
        <a:p>
          <a:endParaRPr lang="en-US"/>
        </a:p>
      </dgm:t>
    </dgm:pt>
    <dgm:pt modelId="{AFFA1DBC-968A-429A-A2D7-DE81FE6B88BD}" type="sibTrans" cxnId="{58D54150-1446-4A38-9A0F-AE10C61CFF68}">
      <dgm:prSet/>
      <dgm:spPr/>
      <dgm:t>
        <a:bodyPr/>
        <a:lstStyle/>
        <a:p>
          <a:endParaRPr lang="en-US"/>
        </a:p>
      </dgm:t>
    </dgm:pt>
    <dgm:pt modelId="{59229326-6375-4C74-A684-A42C75576D02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dirty="0"/>
            <a:t>Transizione dalla scuola secondaria all’Università problematica a causa delle diverse aspettative e percezioni nei confronti dell’educazione terziaria rispetto a quella secondaria (</a:t>
          </a:r>
          <a:r>
            <a:rPr lang="it-IT" dirty="0" err="1"/>
            <a:t>Accascina</a:t>
          </a:r>
          <a:r>
            <a:rPr lang="it-IT" dirty="0"/>
            <a:t> et al., 1998; Di Martino e Gregorio, 2019)</a:t>
          </a:r>
          <a:endParaRPr lang="en-US" dirty="0"/>
        </a:p>
      </dgm:t>
    </dgm:pt>
    <dgm:pt modelId="{54BBB4FA-C479-4D80-AB6C-3807947C268A}" type="parTrans" cxnId="{7EC458F4-AD1E-4A6F-B60E-270E96DE1E4C}">
      <dgm:prSet/>
      <dgm:spPr/>
      <dgm:t>
        <a:bodyPr/>
        <a:lstStyle/>
        <a:p>
          <a:endParaRPr lang="it-IT"/>
        </a:p>
      </dgm:t>
    </dgm:pt>
    <dgm:pt modelId="{B8AFC13F-5BA8-4D95-8202-1AAAD48FFEE1}" type="sibTrans" cxnId="{7EC458F4-AD1E-4A6F-B60E-270E96DE1E4C}">
      <dgm:prSet/>
      <dgm:spPr/>
      <dgm:t>
        <a:bodyPr/>
        <a:lstStyle/>
        <a:p>
          <a:endParaRPr lang="it-IT"/>
        </a:p>
      </dgm:t>
    </dgm:pt>
    <dgm:pt modelId="{72B4A272-E07B-4D5D-80B5-96398C81E86A}" type="pres">
      <dgm:prSet presAssocID="{07C26EB9-DBA3-4AB6-9224-71366F25E0F0}" presName="root" presStyleCnt="0">
        <dgm:presLayoutVars>
          <dgm:dir/>
          <dgm:resizeHandles val="exact"/>
        </dgm:presLayoutVars>
      </dgm:prSet>
      <dgm:spPr/>
    </dgm:pt>
    <dgm:pt modelId="{1CFF4D4D-D0C8-43E0-A304-CE216F78A0DF}" type="pres">
      <dgm:prSet presAssocID="{0D5FED78-3FE2-46ED-867B-14E27CEBA32F}" presName="compNode" presStyleCnt="0"/>
      <dgm:spPr/>
    </dgm:pt>
    <dgm:pt modelId="{C55B93EC-6F4F-4B86-AA6A-2880B6BB9BB5}" type="pres">
      <dgm:prSet presAssocID="{0D5FED78-3FE2-46ED-867B-14E27CEBA32F}" presName="bgRect" presStyleLbl="bgShp" presStyleIdx="0" presStyleCnt="3" custLinFactNeighborX="6835" custLinFactNeighborY="-66112"/>
      <dgm:spPr/>
    </dgm:pt>
    <dgm:pt modelId="{BB4AACBA-16CC-4661-942F-C4167592426C}" type="pres">
      <dgm:prSet presAssocID="{0D5FED78-3FE2-46ED-867B-14E27CEBA32F}" presName="iconRect" presStyleLbl="node1" presStyleIdx="0" presStyleCnt="3" custScaleX="182277" custScaleY="164505" custLinFactY="-882" custLinFactNeighborX="3832" custLinFactNeighborY="-100000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5000" b="-5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cerca"/>
        </a:ext>
      </dgm:extLst>
    </dgm:pt>
    <dgm:pt modelId="{3092045B-7515-4D02-9EC4-29C747CDE695}" type="pres">
      <dgm:prSet presAssocID="{0D5FED78-3FE2-46ED-867B-14E27CEBA32F}" presName="spaceRect" presStyleCnt="0"/>
      <dgm:spPr/>
    </dgm:pt>
    <dgm:pt modelId="{86F98601-56BD-4270-9AB1-8E0689F8FAE3}" type="pres">
      <dgm:prSet presAssocID="{0D5FED78-3FE2-46ED-867B-14E27CEBA32F}" presName="parTx" presStyleLbl="revTx" presStyleIdx="0" presStyleCnt="3" custLinFactNeighborX="559" custLinFactNeighborY="-50093">
        <dgm:presLayoutVars>
          <dgm:chMax val="0"/>
          <dgm:chPref val="0"/>
        </dgm:presLayoutVars>
      </dgm:prSet>
      <dgm:spPr/>
    </dgm:pt>
    <dgm:pt modelId="{6596773C-052C-4656-A3A4-17B5A9BA0038}" type="pres">
      <dgm:prSet presAssocID="{208C7375-C50E-4FCC-9805-B9EB4B970AF6}" presName="sibTrans" presStyleCnt="0"/>
      <dgm:spPr/>
    </dgm:pt>
    <dgm:pt modelId="{F7E1CF5A-B05E-46CA-87F9-2A606CEA657D}" type="pres">
      <dgm:prSet presAssocID="{E9D4D87B-ACD3-4986-8504-1ACC4850B3CA}" presName="compNode" presStyleCnt="0"/>
      <dgm:spPr/>
    </dgm:pt>
    <dgm:pt modelId="{81CC9A6E-9529-4408-AE84-48B58524E641}" type="pres">
      <dgm:prSet presAssocID="{E9D4D87B-ACD3-4986-8504-1ACC4850B3CA}" presName="bgRect" presStyleLbl="bgShp" presStyleIdx="1" presStyleCnt="3" custLinFactNeighborX="7742" custLinFactNeighborY="3556"/>
      <dgm:spPr/>
    </dgm:pt>
    <dgm:pt modelId="{FB3BCB9D-D290-4F70-9B73-BBB2C3C8AB17}" type="pres">
      <dgm:prSet presAssocID="{E9D4D87B-ACD3-4986-8504-1ACC4850B3CA}" presName="iconRect" presStyleLbl="node1" presStyleIdx="1" presStyleCnt="3" custScaleX="159154" custScaleY="159154" custLinFactNeighborX="23275" custLinFactNeighborY="-2868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sta con ingranaggi"/>
        </a:ext>
      </dgm:extLst>
    </dgm:pt>
    <dgm:pt modelId="{BA3D57C0-AF2D-40B4-84FD-B72122F81676}" type="pres">
      <dgm:prSet presAssocID="{E9D4D87B-ACD3-4986-8504-1ACC4850B3CA}" presName="spaceRect" presStyleCnt="0"/>
      <dgm:spPr/>
    </dgm:pt>
    <dgm:pt modelId="{882C6F5C-A514-45A6-BBFA-4CD39C8B118A}" type="pres">
      <dgm:prSet presAssocID="{E9D4D87B-ACD3-4986-8504-1ACC4850B3CA}" presName="parTx" presStyleLbl="revTx" presStyleIdx="1" presStyleCnt="3" custScaleY="139083">
        <dgm:presLayoutVars>
          <dgm:chMax val="0"/>
          <dgm:chPref val="0"/>
        </dgm:presLayoutVars>
      </dgm:prSet>
      <dgm:spPr/>
    </dgm:pt>
    <dgm:pt modelId="{66F7222C-92A2-44C0-A453-E848B386D9A2}" type="pres">
      <dgm:prSet presAssocID="{AFFA1DBC-968A-429A-A2D7-DE81FE6B88BD}" presName="sibTrans" presStyleCnt="0"/>
      <dgm:spPr/>
    </dgm:pt>
    <dgm:pt modelId="{CA983318-DD01-4951-A838-2E3AFFCED141}" type="pres">
      <dgm:prSet presAssocID="{59229326-6375-4C74-A684-A42C75576D02}" presName="compNode" presStyleCnt="0"/>
      <dgm:spPr/>
    </dgm:pt>
    <dgm:pt modelId="{4D60011C-4598-4764-83D8-874E8823735A}" type="pres">
      <dgm:prSet presAssocID="{59229326-6375-4C74-A684-A42C75576D02}" presName="bgRect" presStyleLbl="bgShp" presStyleIdx="2" presStyleCnt="3"/>
      <dgm:spPr/>
    </dgm:pt>
    <dgm:pt modelId="{D2E05F82-0E96-4EFE-90C0-28DAED9CB218}" type="pres">
      <dgm:prSet presAssocID="{59229326-6375-4C74-A684-A42C75576D0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ofessore"/>
        </a:ext>
      </dgm:extLst>
    </dgm:pt>
    <dgm:pt modelId="{66A86C92-7563-4965-ABF6-52C381512B69}" type="pres">
      <dgm:prSet presAssocID="{59229326-6375-4C74-A684-A42C75576D02}" presName="spaceRect" presStyleCnt="0"/>
      <dgm:spPr/>
    </dgm:pt>
    <dgm:pt modelId="{CE25A65E-7B84-43DA-9D47-E2E1435BDBFF}" type="pres">
      <dgm:prSet presAssocID="{59229326-6375-4C74-A684-A42C75576D02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4A43A45B-5249-4F9F-B35B-F4008701C524}" srcId="{07C26EB9-DBA3-4AB6-9224-71366F25E0F0}" destId="{0D5FED78-3FE2-46ED-867B-14E27CEBA32F}" srcOrd="0" destOrd="0" parTransId="{074D3EB4-9BB0-47FE-B867-5BF48B527C43}" sibTransId="{208C7375-C50E-4FCC-9805-B9EB4B970AF6}"/>
    <dgm:cxn modelId="{DD795645-53DB-4744-A3FD-C016DFE2AA92}" type="presOf" srcId="{E9D4D87B-ACD3-4986-8504-1ACC4850B3CA}" destId="{882C6F5C-A514-45A6-BBFA-4CD39C8B118A}" srcOrd="0" destOrd="0" presId="urn:microsoft.com/office/officeart/2018/2/layout/IconVerticalSolidList"/>
    <dgm:cxn modelId="{58D54150-1446-4A38-9A0F-AE10C61CFF68}" srcId="{07C26EB9-DBA3-4AB6-9224-71366F25E0F0}" destId="{E9D4D87B-ACD3-4986-8504-1ACC4850B3CA}" srcOrd="1" destOrd="0" parTransId="{B157E96C-FEE4-439A-AE0C-7ED3675D3C97}" sibTransId="{AFFA1DBC-968A-429A-A2D7-DE81FE6B88BD}"/>
    <dgm:cxn modelId="{C994B154-DE76-4FB7-99B5-5302561F1937}" type="presOf" srcId="{07C26EB9-DBA3-4AB6-9224-71366F25E0F0}" destId="{72B4A272-E07B-4D5D-80B5-96398C81E86A}" srcOrd="0" destOrd="0" presId="urn:microsoft.com/office/officeart/2018/2/layout/IconVerticalSolidList"/>
    <dgm:cxn modelId="{43BDAB89-526C-4DF3-A434-26D5C73CB864}" type="presOf" srcId="{59229326-6375-4C74-A684-A42C75576D02}" destId="{CE25A65E-7B84-43DA-9D47-E2E1435BDBFF}" srcOrd="0" destOrd="0" presId="urn:microsoft.com/office/officeart/2018/2/layout/IconVerticalSolidList"/>
    <dgm:cxn modelId="{3A247DB0-CB06-478F-9D1E-C251FC8B3271}" type="presOf" srcId="{0D5FED78-3FE2-46ED-867B-14E27CEBA32F}" destId="{86F98601-56BD-4270-9AB1-8E0689F8FAE3}" srcOrd="0" destOrd="0" presId="urn:microsoft.com/office/officeart/2018/2/layout/IconVerticalSolidList"/>
    <dgm:cxn modelId="{7EC458F4-AD1E-4A6F-B60E-270E96DE1E4C}" srcId="{07C26EB9-DBA3-4AB6-9224-71366F25E0F0}" destId="{59229326-6375-4C74-A684-A42C75576D02}" srcOrd="2" destOrd="0" parTransId="{54BBB4FA-C479-4D80-AB6C-3807947C268A}" sibTransId="{B8AFC13F-5BA8-4D95-8202-1AAAD48FFEE1}"/>
    <dgm:cxn modelId="{033FFDBE-180A-4A6F-A32A-30C1EF141B49}" type="presParOf" srcId="{72B4A272-E07B-4D5D-80B5-96398C81E86A}" destId="{1CFF4D4D-D0C8-43E0-A304-CE216F78A0DF}" srcOrd="0" destOrd="0" presId="urn:microsoft.com/office/officeart/2018/2/layout/IconVerticalSolidList"/>
    <dgm:cxn modelId="{8710042D-A7B3-4C89-86ED-D5CD69048ECF}" type="presParOf" srcId="{1CFF4D4D-D0C8-43E0-A304-CE216F78A0DF}" destId="{C55B93EC-6F4F-4B86-AA6A-2880B6BB9BB5}" srcOrd="0" destOrd="0" presId="urn:microsoft.com/office/officeart/2018/2/layout/IconVerticalSolidList"/>
    <dgm:cxn modelId="{21D92B10-8D04-4D27-A5E6-E88BD393F28A}" type="presParOf" srcId="{1CFF4D4D-D0C8-43E0-A304-CE216F78A0DF}" destId="{BB4AACBA-16CC-4661-942F-C4167592426C}" srcOrd="1" destOrd="0" presId="urn:microsoft.com/office/officeart/2018/2/layout/IconVerticalSolidList"/>
    <dgm:cxn modelId="{41DCB9AC-442C-4785-B7DD-1DBF6C3105DE}" type="presParOf" srcId="{1CFF4D4D-D0C8-43E0-A304-CE216F78A0DF}" destId="{3092045B-7515-4D02-9EC4-29C747CDE695}" srcOrd="2" destOrd="0" presId="urn:microsoft.com/office/officeart/2018/2/layout/IconVerticalSolidList"/>
    <dgm:cxn modelId="{C6AB0F7C-C837-4660-BE44-8283929E0679}" type="presParOf" srcId="{1CFF4D4D-D0C8-43E0-A304-CE216F78A0DF}" destId="{86F98601-56BD-4270-9AB1-8E0689F8FAE3}" srcOrd="3" destOrd="0" presId="urn:microsoft.com/office/officeart/2018/2/layout/IconVerticalSolidList"/>
    <dgm:cxn modelId="{054CC3B5-4D46-4213-98D6-EB61C70753D7}" type="presParOf" srcId="{72B4A272-E07B-4D5D-80B5-96398C81E86A}" destId="{6596773C-052C-4656-A3A4-17B5A9BA0038}" srcOrd="1" destOrd="0" presId="urn:microsoft.com/office/officeart/2018/2/layout/IconVerticalSolidList"/>
    <dgm:cxn modelId="{60D1891B-8E57-4CC3-B299-12271B603162}" type="presParOf" srcId="{72B4A272-E07B-4D5D-80B5-96398C81E86A}" destId="{F7E1CF5A-B05E-46CA-87F9-2A606CEA657D}" srcOrd="2" destOrd="0" presId="urn:microsoft.com/office/officeart/2018/2/layout/IconVerticalSolidList"/>
    <dgm:cxn modelId="{764B248C-EEE1-4457-8023-FA956C550CBD}" type="presParOf" srcId="{F7E1CF5A-B05E-46CA-87F9-2A606CEA657D}" destId="{81CC9A6E-9529-4408-AE84-48B58524E641}" srcOrd="0" destOrd="0" presId="urn:microsoft.com/office/officeart/2018/2/layout/IconVerticalSolidList"/>
    <dgm:cxn modelId="{8D03C1AD-FBF5-4BDE-9341-788FB9254DCE}" type="presParOf" srcId="{F7E1CF5A-B05E-46CA-87F9-2A606CEA657D}" destId="{FB3BCB9D-D290-4F70-9B73-BBB2C3C8AB17}" srcOrd="1" destOrd="0" presId="urn:microsoft.com/office/officeart/2018/2/layout/IconVerticalSolidList"/>
    <dgm:cxn modelId="{A2F704B2-64FD-4260-802E-1CC4A82C60C6}" type="presParOf" srcId="{F7E1CF5A-B05E-46CA-87F9-2A606CEA657D}" destId="{BA3D57C0-AF2D-40B4-84FD-B72122F81676}" srcOrd="2" destOrd="0" presId="urn:microsoft.com/office/officeart/2018/2/layout/IconVerticalSolidList"/>
    <dgm:cxn modelId="{0D29A156-E22B-48A3-A1EC-85A0D3D193F4}" type="presParOf" srcId="{F7E1CF5A-B05E-46CA-87F9-2A606CEA657D}" destId="{882C6F5C-A514-45A6-BBFA-4CD39C8B118A}" srcOrd="3" destOrd="0" presId="urn:microsoft.com/office/officeart/2018/2/layout/IconVerticalSolidList"/>
    <dgm:cxn modelId="{3F220E8A-B1D7-4E38-B018-155ABB5055BE}" type="presParOf" srcId="{72B4A272-E07B-4D5D-80B5-96398C81E86A}" destId="{66F7222C-92A2-44C0-A453-E848B386D9A2}" srcOrd="3" destOrd="0" presId="urn:microsoft.com/office/officeart/2018/2/layout/IconVerticalSolidList"/>
    <dgm:cxn modelId="{301373EF-1A61-4C79-B370-E0E48CC5F7C5}" type="presParOf" srcId="{72B4A272-E07B-4D5D-80B5-96398C81E86A}" destId="{CA983318-DD01-4951-A838-2E3AFFCED141}" srcOrd="4" destOrd="0" presId="urn:microsoft.com/office/officeart/2018/2/layout/IconVerticalSolidList"/>
    <dgm:cxn modelId="{375B729D-7EE7-4945-9D7C-19861CFEC190}" type="presParOf" srcId="{CA983318-DD01-4951-A838-2E3AFFCED141}" destId="{4D60011C-4598-4764-83D8-874E8823735A}" srcOrd="0" destOrd="0" presId="urn:microsoft.com/office/officeart/2018/2/layout/IconVerticalSolidList"/>
    <dgm:cxn modelId="{921E8531-C9CC-4F3B-9F5A-E2D55101D085}" type="presParOf" srcId="{CA983318-DD01-4951-A838-2E3AFFCED141}" destId="{D2E05F82-0E96-4EFE-90C0-28DAED9CB218}" srcOrd="1" destOrd="0" presId="urn:microsoft.com/office/officeart/2018/2/layout/IconVerticalSolidList"/>
    <dgm:cxn modelId="{B55ED562-87CB-4CE2-9ACA-FA4370005FB1}" type="presParOf" srcId="{CA983318-DD01-4951-A838-2E3AFFCED141}" destId="{66A86C92-7563-4965-ABF6-52C381512B69}" srcOrd="2" destOrd="0" presId="urn:microsoft.com/office/officeart/2018/2/layout/IconVerticalSolidList"/>
    <dgm:cxn modelId="{FE2ED678-ED16-4DA2-BF94-C363FC1A1E07}" type="presParOf" srcId="{CA983318-DD01-4951-A838-2E3AFFCED141}" destId="{CE25A65E-7B84-43DA-9D47-E2E1435BDBF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531C55E-F2C8-4512-9F12-4BFCF577B84A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125B302-9CA6-44B5-9CBD-6D7864216B48}">
      <dgm:prSet phldrT="[Testo]"/>
      <dgm:spPr/>
      <dgm:t>
        <a:bodyPr/>
        <a:lstStyle/>
        <a:p>
          <a:r>
            <a:rPr lang="it-IT" dirty="0"/>
            <a:t>Gruppo E – metodologia attiva</a:t>
          </a:r>
        </a:p>
      </dgm:t>
    </dgm:pt>
    <dgm:pt modelId="{FFC310AE-49D3-48D1-A4D3-BDDF0F5D7302}" type="parTrans" cxnId="{9677AAD2-90D5-4FB1-9A1A-2BAEA33CC0C4}">
      <dgm:prSet/>
      <dgm:spPr/>
      <dgm:t>
        <a:bodyPr/>
        <a:lstStyle/>
        <a:p>
          <a:endParaRPr lang="it-IT"/>
        </a:p>
      </dgm:t>
    </dgm:pt>
    <dgm:pt modelId="{62E6C572-94CD-4866-BEA6-2B6717D04592}" type="sibTrans" cxnId="{9677AAD2-90D5-4FB1-9A1A-2BAEA33CC0C4}">
      <dgm:prSet/>
      <dgm:spPr/>
      <dgm:t>
        <a:bodyPr/>
        <a:lstStyle/>
        <a:p>
          <a:endParaRPr lang="it-IT"/>
        </a:p>
      </dgm:t>
    </dgm:pt>
    <dgm:pt modelId="{1A3A37AB-A6D8-4527-AAFA-9C639EB085F7}">
      <dgm:prSet phldrT="[Testo]"/>
      <dgm:spPr/>
      <dgm:t>
        <a:bodyPr/>
        <a:lstStyle/>
        <a:p>
          <a:r>
            <a:rPr lang="it-IT" dirty="0"/>
            <a:t>Gruppo F – lezione frontale</a:t>
          </a:r>
        </a:p>
      </dgm:t>
    </dgm:pt>
    <dgm:pt modelId="{5F6F899C-3341-4EF1-8992-15748799167C}" type="parTrans" cxnId="{4E861629-DFAA-4010-A924-BCFACF0F7B7D}">
      <dgm:prSet/>
      <dgm:spPr/>
      <dgm:t>
        <a:bodyPr/>
        <a:lstStyle/>
        <a:p>
          <a:endParaRPr lang="it-IT"/>
        </a:p>
      </dgm:t>
    </dgm:pt>
    <dgm:pt modelId="{7F250041-8862-49AE-9DB9-E5543139D26A}" type="sibTrans" cxnId="{4E861629-DFAA-4010-A924-BCFACF0F7B7D}">
      <dgm:prSet/>
      <dgm:spPr/>
      <dgm:t>
        <a:bodyPr/>
        <a:lstStyle/>
        <a:p>
          <a:endParaRPr lang="it-IT"/>
        </a:p>
      </dgm:t>
    </dgm:pt>
    <dgm:pt modelId="{D8938809-C8EB-4E5A-8EC5-2D8275CF170B}">
      <dgm:prSet phldrT="[Testo]"/>
      <dgm:spPr/>
      <dgm:t>
        <a:bodyPr/>
        <a:lstStyle/>
        <a:p>
          <a:r>
            <a:rPr lang="it-IT" dirty="0"/>
            <a:t>Gruppo E – lezione frontale</a:t>
          </a:r>
        </a:p>
      </dgm:t>
    </dgm:pt>
    <dgm:pt modelId="{B98DBDD2-AAAA-4066-986B-E40EEF72133E}" type="parTrans" cxnId="{ACCA3539-AF3E-4799-8592-BACC83E53BA8}">
      <dgm:prSet/>
      <dgm:spPr/>
      <dgm:t>
        <a:bodyPr/>
        <a:lstStyle/>
        <a:p>
          <a:endParaRPr lang="it-IT"/>
        </a:p>
      </dgm:t>
    </dgm:pt>
    <dgm:pt modelId="{33BE0966-1E7B-46A5-AFAD-188142E03AC5}" type="sibTrans" cxnId="{ACCA3539-AF3E-4799-8592-BACC83E53BA8}">
      <dgm:prSet/>
      <dgm:spPr/>
      <dgm:t>
        <a:bodyPr/>
        <a:lstStyle/>
        <a:p>
          <a:endParaRPr lang="it-IT"/>
        </a:p>
      </dgm:t>
    </dgm:pt>
    <dgm:pt modelId="{7B1D2216-EA8E-4071-989D-A91EE81D7C88}">
      <dgm:prSet phldrT="[Testo]"/>
      <dgm:spPr/>
      <dgm:t>
        <a:bodyPr/>
        <a:lstStyle/>
        <a:p>
          <a:r>
            <a:rPr lang="it-IT" dirty="0"/>
            <a:t>Gruppo F – metodologia attiva</a:t>
          </a:r>
        </a:p>
      </dgm:t>
    </dgm:pt>
    <dgm:pt modelId="{95ADA765-E741-4BD4-B614-F8576ABD9C22}" type="parTrans" cxnId="{0E12B053-195A-4D2E-A82C-AD4C7EC15D77}">
      <dgm:prSet/>
      <dgm:spPr/>
      <dgm:t>
        <a:bodyPr/>
        <a:lstStyle/>
        <a:p>
          <a:endParaRPr lang="it-IT"/>
        </a:p>
      </dgm:t>
    </dgm:pt>
    <dgm:pt modelId="{CA551331-FCBC-416B-B9CF-8C81C74E5FF1}" type="sibTrans" cxnId="{0E12B053-195A-4D2E-A82C-AD4C7EC15D77}">
      <dgm:prSet/>
      <dgm:spPr/>
      <dgm:t>
        <a:bodyPr/>
        <a:lstStyle/>
        <a:p>
          <a:endParaRPr lang="it-IT"/>
        </a:p>
      </dgm:t>
    </dgm:pt>
    <dgm:pt modelId="{05DF39B3-BFC8-4084-9230-0B76F970C545}" type="pres">
      <dgm:prSet presAssocID="{3531C55E-F2C8-4512-9F12-4BFCF577B84A}" presName="matrix" presStyleCnt="0">
        <dgm:presLayoutVars>
          <dgm:chMax val="1"/>
          <dgm:dir/>
          <dgm:resizeHandles val="exact"/>
        </dgm:presLayoutVars>
      </dgm:prSet>
      <dgm:spPr/>
    </dgm:pt>
    <dgm:pt modelId="{55A87239-973B-49DF-B7E4-1460536B8F0E}" type="pres">
      <dgm:prSet presAssocID="{3531C55E-F2C8-4512-9F12-4BFCF577B84A}" presName="axisShape" presStyleLbl="bgShp" presStyleIdx="0" presStyleCnt="1"/>
      <dgm:spPr/>
    </dgm:pt>
    <dgm:pt modelId="{E51B1138-7E69-4258-BEA2-AEC04F11541A}" type="pres">
      <dgm:prSet presAssocID="{3531C55E-F2C8-4512-9F12-4BFCF577B84A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89754F8-FE09-4828-88EB-687616BE91A0}" type="pres">
      <dgm:prSet presAssocID="{3531C55E-F2C8-4512-9F12-4BFCF577B84A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CDCFE3A-7497-48F8-9154-23462DC77093}" type="pres">
      <dgm:prSet presAssocID="{3531C55E-F2C8-4512-9F12-4BFCF577B84A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9C29BAB-DF78-4E77-BAA0-7D5A2941A76A}" type="pres">
      <dgm:prSet presAssocID="{3531C55E-F2C8-4512-9F12-4BFCF577B84A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355B4401-6B29-4F2F-9F5A-996A91A3A10C}" type="presOf" srcId="{3531C55E-F2C8-4512-9F12-4BFCF577B84A}" destId="{05DF39B3-BFC8-4084-9230-0B76F970C545}" srcOrd="0" destOrd="0" presId="urn:microsoft.com/office/officeart/2005/8/layout/matrix2"/>
    <dgm:cxn modelId="{9BB3DB10-4466-4D04-BBBD-FBEE969A90AC}" type="presOf" srcId="{D8938809-C8EB-4E5A-8EC5-2D8275CF170B}" destId="{2CDCFE3A-7497-48F8-9154-23462DC77093}" srcOrd="0" destOrd="0" presId="urn:microsoft.com/office/officeart/2005/8/layout/matrix2"/>
    <dgm:cxn modelId="{78CC5412-86B4-4B06-B149-86072F8EDFD9}" type="presOf" srcId="{1A3A37AB-A6D8-4527-AAFA-9C639EB085F7}" destId="{D89754F8-FE09-4828-88EB-687616BE91A0}" srcOrd="0" destOrd="0" presId="urn:microsoft.com/office/officeart/2005/8/layout/matrix2"/>
    <dgm:cxn modelId="{4E861629-DFAA-4010-A924-BCFACF0F7B7D}" srcId="{3531C55E-F2C8-4512-9F12-4BFCF577B84A}" destId="{1A3A37AB-A6D8-4527-AAFA-9C639EB085F7}" srcOrd="1" destOrd="0" parTransId="{5F6F899C-3341-4EF1-8992-15748799167C}" sibTransId="{7F250041-8862-49AE-9DB9-E5543139D26A}"/>
    <dgm:cxn modelId="{7FD2322C-8AE1-4E5C-B838-2FD72D8D88D4}" type="presOf" srcId="{F125B302-9CA6-44B5-9CBD-6D7864216B48}" destId="{E51B1138-7E69-4258-BEA2-AEC04F11541A}" srcOrd="0" destOrd="0" presId="urn:microsoft.com/office/officeart/2005/8/layout/matrix2"/>
    <dgm:cxn modelId="{ACCA3539-AF3E-4799-8592-BACC83E53BA8}" srcId="{3531C55E-F2C8-4512-9F12-4BFCF577B84A}" destId="{D8938809-C8EB-4E5A-8EC5-2D8275CF170B}" srcOrd="2" destOrd="0" parTransId="{B98DBDD2-AAAA-4066-986B-E40EEF72133E}" sibTransId="{33BE0966-1E7B-46A5-AFAD-188142E03AC5}"/>
    <dgm:cxn modelId="{0E12B053-195A-4D2E-A82C-AD4C7EC15D77}" srcId="{3531C55E-F2C8-4512-9F12-4BFCF577B84A}" destId="{7B1D2216-EA8E-4071-989D-A91EE81D7C88}" srcOrd="3" destOrd="0" parTransId="{95ADA765-E741-4BD4-B614-F8576ABD9C22}" sibTransId="{CA551331-FCBC-416B-B9CF-8C81C74E5FF1}"/>
    <dgm:cxn modelId="{908E31CF-01C7-4685-9269-2728530DE32D}" type="presOf" srcId="{7B1D2216-EA8E-4071-989D-A91EE81D7C88}" destId="{B9C29BAB-DF78-4E77-BAA0-7D5A2941A76A}" srcOrd="0" destOrd="0" presId="urn:microsoft.com/office/officeart/2005/8/layout/matrix2"/>
    <dgm:cxn modelId="{9677AAD2-90D5-4FB1-9A1A-2BAEA33CC0C4}" srcId="{3531C55E-F2C8-4512-9F12-4BFCF577B84A}" destId="{F125B302-9CA6-44B5-9CBD-6D7864216B48}" srcOrd="0" destOrd="0" parTransId="{FFC310AE-49D3-48D1-A4D3-BDDF0F5D7302}" sibTransId="{62E6C572-94CD-4866-BEA6-2B6717D04592}"/>
    <dgm:cxn modelId="{E1D13F43-4771-496B-903D-7B625FF50951}" type="presParOf" srcId="{05DF39B3-BFC8-4084-9230-0B76F970C545}" destId="{55A87239-973B-49DF-B7E4-1460536B8F0E}" srcOrd="0" destOrd="0" presId="urn:microsoft.com/office/officeart/2005/8/layout/matrix2"/>
    <dgm:cxn modelId="{8C9FE54B-FBCE-4BA2-ACDC-82F7E4A73E65}" type="presParOf" srcId="{05DF39B3-BFC8-4084-9230-0B76F970C545}" destId="{E51B1138-7E69-4258-BEA2-AEC04F11541A}" srcOrd="1" destOrd="0" presId="urn:microsoft.com/office/officeart/2005/8/layout/matrix2"/>
    <dgm:cxn modelId="{CD0B8636-C043-4938-AF83-2E940812408B}" type="presParOf" srcId="{05DF39B3-BFC8-4084-9230-0B76F970C545}" destId="{D89754F8-FE09-4828-88EB-687616BE91A0}" srcOrd="2" destOrd="0" presId="urn:microsoft.com/office/officeart/2005/8/layout/matrix2"/>
    <dgm:cxn modelId="{91988DF5-E981-4FDE-8F04-6F78E7A058F3}" type="presParOf" srcId="{05DF39B3-BFC8-4084-9230-0B76F970C545}" destId="{2CDCFE3A-7497-48F8-9154-23462DC77093}" srcOrd="3" destOrd="0" presId="urn:microsoft.com/office/officeart/2005/8/layout/matrix2"/>
    <dgm:cxn modelId="{932FD3D3-C418-41A9-8782-FD838B7449CF}" type="presParOf" srcId="{05DF39B3-BFC8-4084-9230-0B76F970C545}" destId="{B9C29BAB-DF78-4E77-BAA0-7D5A2941A76A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C26EB9-DBA3-4AB6-9224-71366F25E0F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2_2" csCatId="accent2" phldr="1"/>
      <dgm:spPr/>
      <dgm:t>
        <a:bodyPr/>
        <a:lstStyle/>
        <a:p>
          <a:endParaRPr lang="en-US"/>
        </a:p>
      </dgm:t>
    </dgm:pt>
    <dgm:pt modelId="{73702E0A-8B90-4022-838F-AA5CFBC6E077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b="1" dirty="0"/>
            <a:t>Risultati attesi a livello micro:</a:t>
          </a:r>
          <a:endParaRPr lang="en-US" b="1" dirty="0"/>
        </a:p>
      </dgm:t>
    </dgm:pt>
    <dgm:pt modelId="{9DCDF1EA-5DC6-4FD7-88AF-61AEBDCC7EA2}" type="parTrans" cxnId="{5BE26E8C-4FEC-4ACF-8A73-FDDFED823C78}">
      <dgm:prSet/>
      <dgm:spPr/>
      <dgm:t>
        <a:bodyPr/>
        <a:lstStyle/>
        <a:p>
          <a:endParaRPr lang="en-US"/>
        </a:p>
      </dgm:t>
    </dgm:pt>
    <dgm:pt modelId="{55054674-E615-4F72-A643-5FD285C1C644}" type="sibTrans" cxnId="{5BE26E8C-4FEC-4ACF-8A73-FDDFED823C78}">
      <dgm:prSet/>
      <dgm:spPr/>
      <dgm:t>
        <a:bodyPr/>
        <a:lstStyle/>
        <a:p>
          <a:endParaRPr lang="en-US"/>
        </a:p>
      </dgm:t>
    </dgm:pt>
    <dgm:pt modelId="{72B4A272-E07B-4D5D-80B5-96398C81E86A}" type="pres">
      <dgm:prSet presAssocID="{07C26EB9-DBA3-4AB6-9224-71366F25E0F0}" presName="root" presStyleCnt="0">
        <dgm:presLayoutVars>
          <dgm:dir/>
          <dgm:resizeHandles val="exact"/>
        </dgm:presLayoutVars>
      </dgm:prSet>
      <dgm:spPr/>
    </dgm:pt>
    <dgm:pt modelId="{99F929B2-4B4A-4EA3-A4BF-3249CEDFFC9C}" type="pres">
      <dgm:prSet presAssocID="{73702E0A-8B90-4022-838F-AA5CFBC6E077}" presName="compNode" presStyleCnt="0"/>
      <dgm:spPr/>
    </dgm:pt>
    <dgm:pt modelId="{4F202BCE-2C01-404A-8599-4DC12DFA86A2}" type="pres">
      <dgm:prSet presAssocID="{73702E0A-8B90-4022-838F-AA5CFBC6E077}" presName="bgRect" presStyleLbl="bgShp" presStyleIdx="0" presStyleCnt="1" custScaleY="287956" custLinFactNeighborX="7053" custLinFactNeighborY="711"/>
      <dgm:spPr/>
    </dgm:pt>
    <dgm:pt modelId="{F5F8EB00-2B9F-4BCB-BEBE-B71C44B83FC7}" type="pres">
      <dgm:prSet presAssocID="{73702E0A-8B90-4022-838F-AA5CFBC6E077}" presName="iconRect" presStyleLbl="node1" presStyleIdx="0" presStyleCnt="1" custScaleX="213513" custScaleY="215668" custLinFactNeighborX="68542" custLinFactNeighborY="-905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tistics"/>
        </a:ext>
      </dgm:extLst>
    </dgm:pt>
    <dgm:pt modelId="{ED0D30E7-185E-441B-B6F6-0E6503F5CEEA}" type="pres">
      <dgm:prSet presAssocID="{73702E0A-8B90-4022-838F-AA5CFBC6E077}" presName="spaceRect" presStyleCnt="0"/>
      <dgm:spPr/>
    </dgm:pt>
    <dgm:pt modelId="{EAE2BB88-533C-48BC-AD42-1F69B2EECB80}" type="pres">
      <dgm:prSet presAssocID="{73702E0A-8B90-4022-838F-AA5CFBC6E077}" presName="parTx" presStyleLbl="revTx" presStyleIdx="0" presStyleCnt="1" custScaleX="94460" custLinFactNeighborX="1435" custLinFactNeighborY="-5321">
        <dgm:presLayoutVars>
          <dgm:chMax val="0"/>
          <dgm:chPref val="0"/>
        </dgm:presLayoutVars>
      </dgm:prSet>
      <dgm:spPr/>
    </dgm:pt>
  </dgm:ptLst>
  <dgm:cxnLst>
    <dgm:cxn modelId="{C994B154-DE76-4FB7-99B5-5302561F1937}" type="presOf" srcId="{07C26EB9-DBA3-4AB6-9224-71366F25E0F0}" destId="{72B4A272-E07B-4D5D-80B5-96398C81E86A}" srcOrd="0" destOrd="0" presId="urn:microsoft.com/office/officeart/2018/2/layout/IconVerticalSolidList"/>
    <dgm:cxn modelId="{5BE26E8C-4FEC-4ACF-8A73-FDDFED823C78}" srcId="{07C26EB9-DBA3-4AB6-9224-71366F25E0F0}" destId="{73702E0A-8B90-4022-838F-AA5CFBC6E077}" srcOrd="0" destOrd="0" parTransId="{9DCDF1EA-5DC6-4FD7-88AF-61AEBDCC7EA2}" sibTransId="{55054674-E615-4F72-A643-5FD285C1C644}"/>
    <dgm:cxn modelId="{1EA8EABB-BC37-4A0A-A947-B2BAA924DAC9}" type="presOf" srcId="{73702E0A-8B90-4022-838F-AA5CFBC6E077}" destId="{EAE2BB88-533C-48BC-AD42-1F69B2EECB80}" srcOrd="0" destOrd="0" presId="urn:microsoft.com/office/officeart/2018/2/layout/IconVerticalSolidList"/>
    <dgm:cxn modelId="{FEDBE610-6FB4-42F6-85FC-1AB34C24914C}" type="presParOf" srcId="{72B4A272-E07B-4D5D-80B5-96398C81E86A}" destId="{99F929B2-4B4A-4EA3-A4BF-3249CEDFFC9C}" srcOrd="0" destOrd="0" presId="urn:microsoft.com/office/officeart/2018/2/layout/IconVerticalSolidList"/>
    <dgm:cxn modelId="{045271C0-87AB-43FC-A2F3-69F41A982C93}" type="presParOf" srcId="{99F929B2-4B4A-4EA3-A4BF-3249CEDFFC9C}" destId="{4F202BCE-2C01-404A-8599-4DC12DFA86A2}" srcOrd="0" destOrd="0" presId="urn:microsoft.com/office/officeart/2018/2/layout/IconVerticalSolidList"/>
    <dgm:cxn modelId="{374532CB-B8CE-4420-AD21-990DE1F15AA8}" type="presParOf" srcId="{99F929B2-4B4A-4EA3-A4BF-3249CEDFFC9C}" destId="{F5F8EB00-2B9F-4BCB-BEBE-B71C44B83FC7}" srcOrd="1" destOrd="0" presId="urn:microsoft.com/office/officeart/2018/2/layout/IconVerticalSolidList"/>
    <dgm:cxn modelId="{FE543C03-6818-4D32-A8F7-57EEE111090E}" type="presParOf" srcId="{99F929B2-4B4A-4EA3-A4BF-3249CEDFFC9C}" destId="{ED0D30E7-185E-441B-B6F6-0E6503F5CEEA}" srcOrd="2" destOrd="0" presId="urn:microsoft.com/office/officeart/2018/2/layout/IconVerticalSolidList"/>
    <dgm:cxn modelId="{31E5FC40-9E79-47C6-B73A-877004E49AA6}" type="presParOf" srcId="{99F929B2-4B4A-4EA3-A4BF-3249CEDFFC9C}" destId="{EAE2BB88-533C-48BC-AD42-1F69B2EECB8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7C26EB9-DBA3-4AB6-9224-71366F25E0F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2_2" csCatId="accent2" phldr="1"/>
      <dgm:spPr/>
      <dgm:t>
        <a:bodyPr/>
        <a:lstStyle/>
        <a:p>
          <a:endParaRPr lang="en-US"/>
        </a:p>
      </dgm:t>
    </dgm:pt>
    <dgm:pt modelId="{73702E0A-8B90-4022-838F-AA5CFBC6E077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b="1" dirty="0"/>
            <a:t>Risultati attesi a livello macro:</a:t>
          </a:r>
          <a:endParaRPr lang="en-US" b="1" dirty="0"/>
        </a:p>
      </dgm:t>
    </dgm:pt>
    <dgm:pt modelId="{9DCDF1EA-5DC6-4FD7-88AF-61AEBDCC7EA2}" type="parTrans" cxnId="{5BE26E8C-4FEC-4ACF-8A73-FDDFED823C78}">
      <dgm:prSet/>
      <dgm:spPr/>
      <dgm:t>
        <a:bodyPr/>
        <a:lstStyle/>
        <a:p>
          <a:endParaRPr lang="en-US"/>
        </a:p>
      </dgm:t>
    </dgm:pt>
    <dgm:pt modelId="{55054674-E615-4F72-A643-5FD285C1C644}" type="sibTrans" cxnId="{5BE26E8C-4FEC-4ACF-8A73-FDDFED823C78}">
      <dgm:prSet/>
      <dgm:spPr/>
      <dgm:t>
        <a:bodyPr/>
        <a:lstStyle/>
        <a:p>
          <a:endParaRPr lang="en-US"/>
        </a:p>
      </dgm:t>
    </dgm:pt>
    <dgm:pt modelId="{72B4A272-E07B-4D5D-80B5-96398C81E86A}" type="pres">
      <dgm:prSet presAssocID="{07C26EB9-DBA3-4AB6-9224-71366F25E0F0}" presName="root" presStyleCnt="0">
        <dgm:presLayoutVars>
          <dgm:dir/>
          <dgm:resizeHandles val="exact"/>
        </dgm:presLayoutVars>
      </dgm:prSet>
      <dgm:spPr/>
    </dgm:pt>
    <dgm:pt modelId="{99F929B2-4B4A-4EA3-A4BF-3249CEDFFC9C}" type="pres">
      <dgm:prSet presAssocID="{73702E0A-8B90-4022-838F-AA5CFBC6E077}" presName="compNode" presStyleCnt="0"/>
      <dgm:spPr/>
    </dgm:pt>
    <dgm:pt modelId="{4F202BCE-2C01-404A-8599-4DC12DFA86A2}" type="pres">
      <dgm:prSet presAssocID="{73702E0A-8B90-4022-838F-AA5CFBC6E077}" presName="bgRect" presStyleLbl="bgShp" presStyleIdx="0" presStyleCnt="1" custScaleY="287956" custLinFactNeighborX="7053" custLinFactNeighborY="711"/>
      <dgm:spPr/>
    </dgm:pt>
    <dgm:pt modelId="{F5F8EB00-2B9F-4BCB-BEBE-B71C44B83FC7}" type="pres">
      <dgm:prSet presAssocID="{73702E0A-8B90-4022-838F-AA5CFBC6E077}" presName="iconRect" presStyleLbl="node1" presStyleIdx="0" presStyleCnt="1" custScaleX="213513" custScaleY="215668" custLinFactNeighborX="68542" custLinFactNeighborY="-905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tistics"/>
        </a:ext>
      </dgm:extLst>
    </dgm:pt>
    <dgm:pt modelId="{ED0D30E7-185E-441B-B6F6-0E6503F5CEEA}" type="pres">
      <dgm:prSet presAssocID="{73702E0A-8B90-4022-838F-AA5CFBC6E077}" presName="spaceRect" presStyleCnt="0"/>
      <dgm:spPr/>
    </dgm:pt>
    <dgm:pt modelId="{EAE2BB88-533C-48BC-AD42-1F69B2EECB80}" type="pres">
      <dgm:prSet presAssocID="{73702E0A-8B90-4022-838F-AA5CFBC6E077}" presName="parTx" presStyleLbl="revTx" presStyleIdx="0" presStyleCnt="1" custScaleX="94460" custLinFactNeighborX="1435" custLinFactNeighborY="-5321">
        <dgm:presLayoutVars>
          <dgm:chMax val="0"/>
          <dgm:chPref val="0"/>
        </dgm:presLayoutVars>
      </dgm:prSet>
      <dgm:spPr/>
    </dgm:pt>
  </dgm:ptLst>
  <dgm:cxnLst>
    <dgm:cxn modelId="{C994B154-DE76-4FB7-99B5-5302561F1937}" type="presOf" srcId="{07C26EB9-DBA3-4AB6-9224-71366F25E0F0}" destId="{72B4A272-E07B-4D5D-80B5-96398C81E86A}" srcOrd="0" destOrd="0" presId="urn:microsoft.com/office/officeart/2018/2/layout/IconVerticalSolidList"/>
    <dgm:cxn modelId="{5BE26E8C-4FEC-4ACF-8A73-FDDFED823C78}" srcId="{07C26EB9-DBA3-4AB6-9224-71366F25E0F0}" destId="{73702E0A-8B90-4022-838F-AA5CFBC6E077}" srcOrd="0" destOrd="0" parTransId="{9DCDF1EA-5DC6-4FD7-88AF-61AEBDCC7EA2}" sibTransId="{55054674-E615-4F72-A643-5FD285C1C644}"/>
    <dgm:cxn modelId="{1EA8EABB-BC37-4A0A-A947-B2BAA924DAC9}" type="presOf" srcId="{73702E0A-8B90-4022-838F-AA5CFBC6E077}" destId="{EAE2BB88-533C-48BC-AD42-1F69B2EECB80}" srcOrd="0" destOrd="0" presId="urn:microsoft.com/office/officeart/2018/2/layout/IconVerticalSolidList"/>
    <dgm:cxn modelId="{FEDBE610-6FB4-42F6-85FC-1AB34C24914C}" type="presParOf" srcId="{72B4A272-E07B-4D5D-80B5-96398C81E86A}" destId="{99F929B2-4B4A-4EA3-A4BF-3249CEDFFC9C}" srcOrd="0" destOrd="0" presId="urn:microsoft.com/office/officeart/2018/2/layout/IconVerticalSolidList"/>
    <dgm:cxn modelId="{045271C0-87AB-43FC-A2F3-69F41A982C93}" type="presParOf" srcId="{99F929B2-4B4A-4EA3-A4BF-3249CEDFFC9C}" destId="{4F202BCE-2C01-404A-8599-4DC12DFA86A2}" srcOrd="0" destOrd="0" presId="urn:microsoft.com/office/officeart/2018/2/layout/IconVerticalSolidList"/>
    <dgm:cxn modelId="{374532CB-B8CE-4420-AD21-990DE1F15AA8}" type="presParOf" srcId="{99F929B2-4B4A-4EA3-A4BF-3249CEDFFC9C}" destId="{F5F8EB00-2B9F-4BCB-BEBE-B71C44B83FC7}" srcOrd="1" destOrd="0" presId="urn:microsoft.com/office/officeart/2018/2/layout/IconVerticalSolidList"/>
    <dgm:cxn modelId="{FE543C03-6818-4D32-A8F7-57EEE111090E}" type="presParOf" srcId="{99F929B2-4B4A-4EA3-A4BF-3249CEDFFC9C}" destId="{ED0D30E7-185E-441B-B6F6-0E6503F5CEEA}" srcOrd="2" destOrd="0" presId="urn:microsoft.com/office/officeart/2018/2/layout/IconVerticalSolidList"/>
    <dgm:cxn modelId="{31E5FC40-9E79-47C6-B73A-877004E49AA6}" type="presParOf" srcId="{99F929B2-4B4A-4EA3-A4BF-3249CEDFFC9C}" destId="{EAE2BB88-533C-48BC-AD42-1F69B2EECB8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6F1446-C37C-4F62-877A-AFC2D42E7BDC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71C86DB9-2F35-4740-ADE2-051A27480EC4}">
      <dgm:prSet phldrT="[Testo]"/>
      <dgm:spPr/>
      <dgm:t>
        <a:bodyPr/>
        <a:lstStyle/>
        <a:p>
          <a:r>
            <a:rPr lang="en-GB" noProof="0" dirty="0"/>
            <a:t>Self-Beliefs</a:t>
          </a:r>
        </a:p>
      </dgm:t>
    </dgm:pt>
    <dgm:pt modelId="{29CE56FF-FAFA-4FF9-8EA8-0077CC0507FC}" type="parTrans" cxnId="{AE5646E8-788F-4751-A07F-E2B1A6822754}">
      <dgm:prSet/>
      <dgm:spPr/>
      <dgm:t>
        <a:bodyPr/>
        <a:lstStyle/>
        <a:p>
          <a:endParaRPr lang="it-IT"/>
        </a:p>
      </dgm:t>
    </dgm:pt>
    <dgm:pt modelId="{A4E85772-6D02-4604-A2D7-1063BC84D824}" type="sibTrans" cxnId="{AE5646E8-788F-4751-A07F-E2B1A6822754}">
      <dgm:prSet/>
      <dgm:spPr/>
      <dgm:t>
        <a:bodyPr/>
        <a:lstStyle/>
        <a:p>
          <a:endParaRPr lang="it-IT"/>
        </a:p>
      </dgm:t>
    </dgm:pt>
    <dgm:pt modelId="{40D11961-9E7E-4F8D-9F57-EA2FAB7E0CC4}">
      <dgm:prSet phldrT="[Testo]"/>
      <dgm:spPr/>
      <dgm:t>
        <a:bodyPr/>
        <a:lstStyle/>
        <a:p>
          <a:r>
            <a:rPr lang="en-GB" noProof="0" dirty="0"/>
            <a:t>Perception of Physics </a:t>
          </a:r>
        </a:p>
      </dgm:t>
    </dgm:pt>
    <dgm:pt modelId="{B70DAF3A-3876-433B-8340-5CC88C3D11DE}" type="parTrans" cxnId="{89AC50C9-8D0E-4903-8CF9-914F1A81D37C}">
      <dgm:prSet/>
      <dgm:spPr/>
      <dgm:t>
        <a:bodyPr/>
        <a:lstStyle/>
        <a:p>
          <a:endParaRPr lang="it-IT"/>
        </a:p>
      </dgm:t>
    </dgm:pt>
    <dgm:pt modelId="{46789E4E-B6FA-4596-97EC-14798D8B3182}" type="sibTrans" cxnId="{89AC50C9-8D0E-4903-8CF9-914F1A81D37C}">
      <dgm:prSet/>
      <dgm:spPr/>
      <dgm:t>
        <a:bodyPr/>
        <a:lstStyle/>
        <a:p>
          <a:endParaRPr lang="it-IT"/>
        </a:p>
      </dgm:t>
    </dgm:pt>
    <dgm:pt modelId="{47CEDE56-BED3-4B5F-90A0-95B9316002C9}">
      <dgm:prSet phldrT="[Testo]"/>
      <dgm:spPr/>
      <dgm:t>
        <a:bodyPr/>
        <a:lstStyle/>
        <a:p>
          <a:r>
            <a:rPr lang="en-GB" noProof="0" dirty="0"/>
            <a:t>Physics self-efficacy</a:t>
          </a:r>
        </a:p>
      </dgm:t>
    </dgm:pt>
    <dgm:pt modelId="{49BFF90F-1ADA-497C-A082-A6B90BB8CC7D}" type="parTrans" cxnId="{E3CB9AA4-EC63-49A6-8E29-03FFD2904AD2}">
      <dgm:prSet/>
      <dgm:spPr/>
      <dgm:t>
        <a:bodyPr/>
        <a:lstStyle/>
        <a:p>
          <a:endParaRPr lang="it-IT"/>
        </a:p>
      </dgm:t>
    </dgm:pt>
    <dgm:pt modelId="{59084FAE-056B-4CBF-85FD-888B5AA3C115}" type="sibTrans" cxnId="{E3CB9AA4-EC63-49A6-8E29-03FFD2904AD2}">
      <dgm:prSet/>
      <dgm:spPr/>
      <dgm:t>
        <a:bodyPr/>
        <a:lstStyle/>
        <a:p>
          <a:endParaRPr lang="it-IT"/>
        </a:p>
      </dgm:t>
    </dgm:pt>
    <dgm:pt modelId="{9AFE453B-4494-4B6F-8C7F-F84788899EE1}">
      <dgm:prSet phldrT="[Testo]"/>
      <dgm:spPr/>
      <dgm:t>
        <a:bodyPr/>
        <a:lstStyle/>
        <a:p>
          <a:endParaRPr lang="it-IT" dirty="0"/>
        </a:p>
      </dgm:t>
    </dgm:pt>
    <dgm:pt modelId="{AD322850-76DC-404A-B2FC-BF391BB7BC36}" type="parTrans" cxnId="{2B34BFBB-1960-4290-AE05-234D450A4558}">
      <dgm:prSet/>
      <dgm:spPr/>
      <dgm:t>
        <a:bodyPr/>
        <a:lstStyle/>
        <a:p>
          <a:endParaRPr lang="it-IT"/>
        </a:p>
      </dgm:t>
    </dgm:pt>
    <dgm:pt modelId="{051EC828-A1AF-4FB6-A55D-ABE8FD5F3914}" type="sibTrans" cxnId="{2B34BFBB-1960-4290-AE05-234D450A4558}">
      <dgm:prSet/>
      <dgm:spPr/>
      <dgm:t>
        <a:bodyPr/>
        <a:lstStyle/>
        <a:p>
          <a:endParaRPr lang="it-IT"/>
        </a:p>
      </dgm:t>
    </dgm:pt>
    <dgm:pt modelId="{1BD8557A-D292-4CCD-9030-E7BAF12882B3}">
      <dgm:prSet phldrT="[Testo]"/>
      <dgm:spPr/>
      <dgm:t>
        <a:bodyPr/>
        <a:lstStyle/>
        <a:p>
          <a:r>
            <a:rPr lang="en-GB" noProof="0" dirty="0"/>
            <a:t>Motivation towards Physics</a:t>
          </a:r>
        </a:p>
      </dgm:t>
    </dgm:pt>
    <dgm:pt modelId="{EB718D3B-4EE8-452C-8752-6F14D98FF6FD}" type="parTrans" cxnId="{166909F3-9BA1-4C1A-8644-1BA5ECDC609C}">
      <dgm:prSet/>
      <dgm:spPr/>
      <dgm:t>
        <a:bodyPr/>
        <a:lstStyle/>
        <a:p>
          <a:endParaRPr lang="it-IT"/>
        </a:p>
      </dgm:t>
    </dgm:pt>
    <dgm:pt modelId="{08F5E991-9ECB-4A9E-A0EB-969D01343118}" type="sibTrans" cxnId="{166909F3-9BA1-4C1A-8644-1BA5ECDC609C}">
      <dgm:prSet/>
      <dgm:spPr/>
      <dgm:t>
        <a:bodyPr/>
        <a:lstStyle/>
        <a:p>
          <a:endParaRPr lang="it-IT"/>
        </a:p>
      </dgm:t>
    </dgm:pt>
    <dgm:pt modelId="{A82C6CF9-A691-4C80-B2A2-00945659D3DC}" type="pres">
      <dgm:prSet presAssocID="{806F1446-C37C-4F62-877A-AFC2D42E7BD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6D737E80-87AC-4E70-9447-CAF02046D57C}" type="pres">
      <dgm:prSet presAssocID="{71C86DB9-2F35-4740-ADE2-051A27480EC4}" presName="singleCycle" presStyleCnt="0"/>
      <dgm:spPr/>
    </dgm:pt>
    <dgm:pt modelId="{9D706D79-AA90-4E3F-90B5-F3E45F297C4D}" type="pres">
      <dgm:prSet presAssocID="{71C86DB9-2F35-4740-ADE2-051A27480EC4}" presName="singleCenter" presStyleLbl="node1" presStyleIdx="0" presStyleCnt="4" custScaleX="184792" custScaleY="103016" custLinFactNeighborX="-1159" custLinFactNeighborY="-7153">
        <dgm:presLayoutVars>
          <dgm:chMax val="7"/>
          <dgm:chPref val="7"/>
        </dgm:presLayoutVars>
      </dgm:prSet>
      <dgm:spPr/>
    </dgm:pt>
    <dgm:pt modelId="{23E4B01E-D916-4C1B-B7BC-6CDCF19330F3}" type="pres">
      <dgm:prSet presAssocID="{B70DAF3A-3876-433B-8340-5CC88C3D11DE}" presName="Name56" presStyleLbl="parChTrans1D2" presStyleIdx="0" presStyleCnt="3"/>
      <dgm:spPr/>
    </dgm:pt>
    <dgm:pt modelId="{511DC197-0BB8-4B21-AB00-40859B7BF729}" type="pres">
      <dgm:prSet presAssocID="{40D11961-9E7E-4F8D-9F57-EA2FAB7E0CC4}" presName="text0" presStyleLbl="node1" presStyleIdx="1" presStyleCnt="4" custRadScaleRad="106752" custRadScaleInc="-4454">
        <dgm:presLayoutVars>
          <dgm:bulletEnabled val="1"/>
        </dgm:presLayoutVars>
      </dgm:prSet>
      <dgm:spPr/>
    </dgm:pt>
    <dgm:pt modelId="{69504CA8-DD93-4403-B61D-613BA58B51CA}" type="pres">
      <dgm:prSet presAssocID="{49BFF90F-1ADA-497C-A082-A6B90BB8CC7D}" presName="Name56" presStyleLbl="parChTrans1D2" presStyleIdx="1" presStyleCnt="3"/>
      <dgm:spPr/>
    </dgm:pt>
    <dgm:pt modelId="{885CE50D-4722-4FA4-A49E-DDA7AF568F9B}" type="pres">
      <dgm:prSet presAssocID="{47CEDE56-BED3-4B5F-90A0-95B9316002C9}" presName="text0" presStyleLbl="node1" presStyleIdx="2" presStyleCnt="4" custScaleX="153950" custRadScaleRad="132357" custRadScaleInc="-114933">
        <dgm:presLayoutVars>
          <dgm:bulletEnabled val="1"/>
        </dgm:presLayoutVars>
      </dgm:prSet>
      <dgm:spPr/>
    </dgm:pt>
    <dgm:pt modelId="{E127D7E5-6A10-49A7-8DDF-A43A9E6E1CE4}" type="pres">
      <dgm:prSet presAssocID="{EB718D3B-4EE8-452C-8752-6F14D98FF6FD}" presName="Name56" presStyleLbl="parChTrans1D2" presStyleIdx="2" presStyleCnt="3"/>
      <dgm:spPr/>
    </dgm:pt>
    <dgm:pt modelId="{7DE81355-3152-4E82-8456-81D8A021F24A}" type="pres">
      <dgm:prSet presAssocID="{1BD8557A-D292-4CCD-9030-E7BAF12882B3}" presName="text0" presStyleLbl="node1" presStyleIdx="3" presStyleCnt="4" custRadScaleRad="137008" custRadScaleInc="116328">
        <dgm:presLayoutVars>
          <dgm:bulletEnabled val="1"/>
        </dgm:presLayoutVars>
      </dgm:prSet>
      <dgm:spPr/>
    </dgm:pt>
  </dgm:ptLst>
  <dgm:cxnLst>
    <dgm:cxn modelId="{8D6EF862-3325-43F9-A238-7ABBA9497EC7}" type="presOf" srcId="{B70DAF3A-3876-433B-8340-5CC88C3D11DE}" destId="{23E4B01E-D916-4C1B-B7BC-6CDCF19330F3}" srcOrd="0" destOrd="0" presId="urn:microsoft.com/office/officeart/2008/layout/RadialCluster"/>
    <dgm:cxn modelId="{6B20B891-778C-4448-8954-A5EC1A63F94A}" type="presOf" srcId="{71C86DB9-2F35-4740-ADE2-051A27480EC4}" destId="{9D706D79-AA90-4E3F-90B5-F3E45F297C4D}" srcOrd="0" destOrd="0" presId="urn:microsoft.com/office/officeart/2008/layout/RadialCluster"/>
    <dgm:cxn modelId="{E3CB9AA4-EC63-49A6-8E29-03FFD2904AD2}" srcId="{71C86DB9-2F35-4740-ADE2-051A27480EC4}" destId="{47CEDE56-BED3-4B5F-90A0-95B9316002C9}" srcOrd="1" destOrd="0" parTransId="{49BFF90F-1ADA-497C-A082-A6B90BB8CC7D}" sibTransId="{59084FAE-056B-4CBF-85FD-888B5AA3C115}"/>
    <dgm:cxn modelId="{204AD7B4-9AFA-4F7F-AD04-4F51B6E528BD}" type="presOf" srcId="{49BFF90F-1ADA-497C-A082-A6B90BB8CC7D}" destId="{69504CA8-DD93-4403-B61D-613BA58B51CA}" srcOrd="0" destOrd="0" presId="urn:microsoft.com/office/officeart/2008/layout/RadialCluster"/>
    <dgm:cxn modelId="{2B34BFBB-1960-4290-AE05-234D450A4558}" srcId="{806F1446-C37C-4F62-877A-AFC2D42E7BDC}" destId="{9AFE453B-4494-4B6F-8C7F-F84788899EE1}" srcOrd="1" destOrd="0" parTransId="{AD322850-76DC-404A-B2FC-BF391BB7BC36}" sibTransId="{051EC828-A1AF-4FB6-A55D-ABE8FD5F3914}"/>
    <dgm:cxn modelId="{89AC50C9-8D0E-4903-8CF9-914F1A81D37C}" srcId="{71C86DB9-2F35-4740-ADE2-051A27480EC4}" destId="{40D11961-9E7E-4F8D-9F57-EA2FAB7E0CC4}" srcOrd="0" destOrd="0" parTransId="{B70DAF3A-3876-433B-8340-5CC88C3D11DE}" sibTransId="{46789E4E-B6FA-4596-97EC-14798D8B3182}"/>
    <dgm:cxn modelId="{B61C8DCC-18C8-42AB-B207-68BE16119D1B}" type="presOf" srcId="{806F1446-C37C-4F62-877A-AFC2D42E7BDC}" destId="{A82C6CF9-A691-4C80-B2A2-00945659D3DC}" srcOrd="0" destOrd="0" presId="urn:microsoft.com/office/officeart/2008/layout/RadialCluster"/>
    <dgm:cxn modelId="{3DCCF5D1-14B4-4C6F-9B33-7CF9C9E92EA5}" type="presOf" srcId="{40D11961-9E7E-4F8D-9F57-EA2FAB7E0CC4}" destId="{511DC197-0BB8-4B21-AB00-40859B7BF729}" srcOrd="0" destOrd="0" presId="urn:microsoft.com/office/officeart/2008/layout/RadialCluster"/>
    <dgm:cxn modelId="{FD8EDED4-5DBE-47D3-BA87-9E3F5A65A5C0}" type="presOf" srcId="{47CEDE56-BED3-4B5F-90A0-95B9316002C9}" destId="{885CE50D-4722-4FA4-A49E-DDA7AF568F9B}" srcOrd="0" destOrd="0" presId="urn:microsoft.com/office/officeart/2008/layout/RadialCluster"/>
    <dgm:cxn modelId="{AE5646E8-788F-4751-A07F-E2B1A6822754}" srcId="{806F1446-C37C-4F62-877A-AFC2D42E7BDC}" destId="{71C86DB9-2F35-4740-ADE2-051A27480EC4}" srcOrd="0" destOrd="0" parTransId="{29CE56FF-FAFA-4FF9-8EA8-0077CC0507FC}" sibTransId="{A4E85772-6D02-4604-A2D7-1063BC84D824}"/>
    <dgm:cxn modelId="{47540CEA-9842-4448-B73C-1E1F987AD702}" type="presOf" srcId="{1BD8557A-D292-4CCD-9030-E7BAF12882B3}" destId="{7DE81355-3152-4E82-8456-81D8A021F24A}" srcOrd="0" destOrd="0" presId="urn:microsoft.com/office/officeart/2008/layout/RadialCluster"/>
    <dgm:cxn modelId="{166909F3-9BA1-4C1A-8644-1BA5ECDC609C}" srcId="{71C86DB9-2F35-4740-ADE2-051A27480EC4}" destId="{1BD8557A-D292-4CCD-9030-E7BAF12882B3}" srcOrd="2" destOrd="0" parTransId="{EB718D3B-4EE8-452C-8752-6F14D98FF6FD}" sibTransId="{08F5E991-9ECB-4A9E-A0EB-969D01343118}"/>
    <dgm:cxn modelId="{5130D0FB-C2B5-487F-9DE6-2A3B5AC8EAFD}" type="presOf" srcId="{EB718D3B-4EE8-452C-8752-6F14D98FF6FD}" destId="{E127D7E5-6A10-49A7-8DDF-A43A9E6E1CE4}" srcOrd="0" destOrd="0" presId="urn:microsoft.com/office/officeart/2008/layout/RadialCluster"/>
    <dgm:cxn modelId="{06AE1A73-8E5A-4BC8-A667-A2BA05C8AFD3}" type="presParOf" srcId="{A82C6CF9-A691-4C80-B2A2-00945659D3DC}" destId="{6D737E80-87AC-4E70-9447-CAF02046D57C}" srcOrd="0" destOrd="0" presId="urn:microsoft.com/office/officeart/2008/layout/RadialCluster"/>
    <dgm:cxn modelId="{7D470A96-3C30-4669-BBCE-137FD1562BA0}" type="presParOf" srcId="{6D737E80-87AC-4E70-9447-CAF02046D57C}" destId="{9D706D79-AA90-4E3F-90B5-F3E45F297C4D}" srcOrd="0" destOrd="0" presId="urn:microsoft.com/office/officeart/2008/layout/RadialCluster"/>
    <dgm:cxn modelId="{DFB4347E-E971-4C6A-9547-4E93A82FF6A7}" type="presParOf" srcId="{6D737E80-87AC-4E70-9447-CAF02046D57C}" destId="{23E4B01E-D916-4C1B-B7BC-6CDCF19330F3}" srcOrd="1" destOrd="0" presId="urn:microsoft.com/office/officeart/2008/layout/RadialCluster"/>
    <dgm:cxn modelId="{BE99C032-D79C-4A56-83E1-B79F032B0DD6}" type="presParOf" srcId="{6D737E80-87AC-4E70-9447-CAF02046D57C}" destId="{511DC197-0BB8-4B21-AB00-40859B7BF729}" srcOrd="2" destOrd="0" presId="urn:microsoft.com/office/officeart/2008/layout/RadialCluster"/>
    <dgm:cxn modelId="{F10C0C66-8FAE-42A2-AD4A-F1E0CAE22C60}" type="presParOf" srcId="{6D737E80-87AC-4E70-9447-CAF02046D57C}" destId="{69504CA8-DD93-4403-B61D-613BA58B51CA}" srcOrd="3" destOrd="0" presId="urn:microsoft.com/office/officeart/2008/layout/RadialCluster"/>
    <dgm:cxn modelId="{3D3C30C2-25F5-4BBF-AF1C-C0954D135110}" type="presParOf" srcId="{6D737E80-87AC-4E70-9447-CAF02046D57C}" destId="{885CE50D-4722-4FA4-A49E-DDA7AF568F9B}" srcOrd="4" destOrd="0" presId="urn:microsoft.com/office/officeart/2008/layout/RadialCluster"/>
    <dgm:cxn modelId="{54D49C5B-97C8-4DE4-A2D3-23B48DF62868}" type="presParOf" srcId="{6D737E80-87AC-4E70-9447-CAF02046D57C}" destId="{E127D7E5-6A10-49A7-8DDF-A43A9E6E1CE4}" srcOrd="5" destOrd="0" presId="urn:microsoft.com/office/officeart/2008/layout/RadialCluster"/>
    <dgm:cxn modelId="{2964ACFA-F021-4C8C-AAF6-2D874BF3CF09}" type="presParOf" srcId="{6D737E80-87AC-4E70-9447-CAF02046D57C}" destId="{7DE81355-3152-4E82-8456-81D8A021F24A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6F1446-C37C-4F62-877A-AFC2D42E7BDC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71C86DB9-2F35-4740-ADE2-051A27480EC4}">
      <dgm:prSet phldrT="[Testo]" custT="1"/>
      <dgm:spPr/>
      <dgm:t>
        <a:bodyPr/>
        <a:lstStyle/>
        <a:p>
          <a:r>
            <a:rPr lang="it-IT" sz="2400" dirty="0"/>
            <a:t>Confidence</a:t>
          </a:r>
        </a:p>
      </dgm:t>
    </dgm:pt>
    <dgm:pt modelId="{29CE56FF-FAFA-4FF9-8EA8-0077CC0507FC}" type="parTrans" cxnId="{AE5646E8-788F-4751-A07F-E2B1A6822754}">
      <dgm:prSet/>
      <dgm:spPr/>
      <dgm:t>
        <a:bodyPr/>
        <a:lstStyle/>
        <a:p>
          <a:endParaRPr lang="it-IT"/>
        </a:p>
      </dgm:t>
    </dgm:pt>
    <dgm:pt modelId="{A4E85772-6D02-4604-A2D7-1063BC84D824}" type="sibTrans" cxnId="{AE5646E8-788F-4751-A07F-E2B1A6822754}">
      <dgm:prSet/>
      <dgm:spPr/>
      <dgm:t>
        <a:bodyPr/>
        <a:lstStyle/>
        <a:p>
          <a:endParaRPr lang="it-IT"/>
        </a:p>
      </dgm:t>
    </dgm:pt>
    <dgm:pt modelId="{47CEDE56-BED3-4B5F-90A0-95B9316002C9}">
      <dgm:prSet phldrT="[Testo]"/>
      <dgm:spPr/>
      <dgm:t>
        <a:bodyPr/>
        <a:lstStyle/>
        <a:p>
          <a:r>
            <a:rPr lang="en-GB" noProof="0" dirty="0"/>
            <a:t>Physics</a:t>
          </a:r>
          <a:r>
            <a:rPr lang="it-IT" dirty="0"/>
            <a:t> performance</a:t>
          </a:r>
        </a:p>
      </dgm:t>
    </dgm:pt>
    <dgm:pt modelId="{49BFF90F-1ADA-497C-A082-A6B90BB8CC7D}" type="parTrans" cxnId="{E3CB9AA4-EC63-49A6-8E29-03FFD2904AD2}">
      <dgm:prSet/>
      <dgm:spPr>
        <a:ln>
          <a:solidFill>
            <a:srgbClr val="FF0000"/>
          </a:solidFill>
          <a:headEnd type="none" w="med" len="med"/>
          <a:tailEnd type="triangle" w="med" len="med"/>
        </a:ln>
      </dgm:spPr>
      <dgm:t>
        <a:bodyPr/>
        <a:lstStyle/>
        <a:p>
          <a:endParaRPr lang="it-IT"/>
        </a:p>
      </dgm:t>
    </dgm:pt>
    <dgm:pt modelId="{59084FAE-056B-4CBF-85FD-888B5AA3C115}" type="sibTrans" cxnId="{E3CB9AA4-EC63-49A6-8E29-03FFD2904AD2}">
      <dgm:prSet/>
      <dgm:spPr/>
      <dgm:t>
        <a:bodyPr/>
        <a:lstStyle/>
        <a:p>
          <a:endParaRPr lang="it-IT"/>
        </a:p>
      </dgm:t>
    </dgm:pt>
    <dgm:pt modelId="{9AFE453B-4494-4B6F-8C7F-F84788899EE1}">
      <dgm:prSet phldrT="[Testo]"/>
      <dgm:spPr/>
      <dgm:t>
        <a:bodyPr/>
        <a:lstStyle/>
        <a:p>
          <a:endParaRPr lang="it-IT" dirty="0"/>
        </a:p>
      </dgm:t>
    </dgm:pt>
    <dgm:pt modelId="{AD322850-76DC-404A-B2FC-BF391BB7BC36}" type="parTrans" cxnId="{2B34BFBB-1960-4290-AE05-234D450A4558}">
      <dgm:prSet/>
      <dgm:spPr/>
      <dgm:t>
        <a:bodyPr/>
        <a:lstStyle/>
        <a:p>
          <a:endParaRPr lang="it-IT"/>
        </a:p>
      </dgm:t>
    </dgm:pt>
    <dgm:pt modelId="{051EC828-A1AF-4FB6-A55D-ABE8FD5F3914}" type="sibTrans" cxnId="{2B34BFBB-1960-4290-AE05-234D450A4558}">
      <dgm:prSet/>
      <dgm:spPr/>
      <dgm:t>
        <a:bodyPr/>
        <a:lstStyle/>
        <a:p>
          <a:endParaRPr lang="it-IT"/>
        </a:p>
      </dgm:t>
    </dgm:pt>
    <dgm:pt modelId="{A82C6CF9-A691-4C80-B2A2-00945659D3DC}" type="pres">
      <dgm:prSet presAssocID="{806F1446-C37C-4F62-877A-AFC2D42E7BD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6D737E80-87AC-4E70-9447-CAF02046D57C}" type="pres">
      <dgm:prSet presAssocID="{71C86DB9-2F35-4740-ADE2-051A27480EC4}" presName="singleCycle" presStyleCnt="0"/>
      <dgm:spPr/>
    </dgm:pt>
    <dgm:pt modelId="{9D706D79-AA90-4E3F-90B5-F3E45F297C4D}" type="pres">
      <dgm:prSet presAssocID="{71C86DB9-2F35-4740-ADE2-051A27480EC4}" presName="singleCenter" presStyleLbl="node1" presStyleIdx="0" presStyleCnt="2" custScaleX="114831" custScaleY="58229" custLinFactNeighborX="24166" custLinFactNeighborY="-25125">
        <dgm:presLayoutVars>
          <dgm:chMax val="7"/>
          <dgm:chPref val="7"/>
        </dgm:presLayoutVars>
      </dgm:prSet>
      <dgm:spPr/>
    </dgm:pt>
    <dgm:pt modelId="{69504CA8-DD93-4403-B61D-613BA58B51CA}" type="pres">
      <dgm:prSet presAssocID="{49BFF90F-1ADA-497C-A082-A6B90BB8CC7D}" presName="Name56" presStyleLbl="parChTrans1D2" presStyleIdx="0" presStyleCnt="1"/>
      <dgm:spPr/>
    </dgm:pt>
    <dgm:pt modelId="{885CE50D-4722-4FA4-A49E-DDA7AF568F9B}" type="pres">
      <dgm:prSet presAssocID="{47CEDE56-BED3-4B5F-90A0-95B9316002C9}" presName="text0" presStyleLbl="node1" presStyleIdx="1" presStyleCnt="2" custScaleX="139526" custScaleY="113996" custRadScaleRad="213443" custRadScaleInc="-95761">
        <dgm:presLayoutVars>
          <dgm:bulletEnabled val="1"/>
        </dgm:presLayoutVars>
      </dgm:prSet>
      <dgm:spPr/>
    </dgm:pt>
  </dgm:ptLst>
  <dgm:cxnLst>
    <dgm:cxn modelId="{6B20B891-778C-4448-8954-A5EC1A63F94A}" type="presOf" srcId="{71C86DB9-2F35-4740-ADE2-051A27480EC4}" destId="{9D706D79-AA90-4E3F-90B5-F3E45F297C4D}" srcOrd="0" destOrd="0" presId="urn:microsoft.com/office/officeart/2008/layout/RadialCluster"/>
    <dgm:cxn modelId="{E3CB9AA4-EC63-49A6-8E29-03FFD2904AD2}" srcId="{71C86DB9-2F35-4740-ADE2-051A27480EC4}" destId="{47CEDE56-BED3-4B5F-90A0-95B9316002C9}" srcOrd="0" destOrd="0" parTransId="{49BFF90F-1ADA-497C-A082-A6B90BB8CC7D}" sibTransId="{59084FAE-056B-4CBF-85FD-888B5AA3C115}"/>
    <dgm:cxn modelId="{204AD7B4-9AFA-4F7F-AD04-4F51B6E528BD}" type="presOf" srcId="{49BFF90F-1ADA-497C-A082-A6B90BB8CC7D}" destId="{69504CA8-DD93-4403-B61D-613BA58B51CA}" srcOrd="0" destOrd="0" presId="urn:microsoft.com/office/officeart/2008/layout/RadialCluster"/>
    <dgm:cxn modelId="{2B34BFBB-1960-4290-AE05-234D450A4558}" srcId="{806F1446-C37C-4F62-877A-AFC2D42E7BDC}" destId="{9AFE453B-4494-4B6F-8C7F-F84788899EE1}" srcOrd="1" destOrd="0" parTransId="{AD322850-76DC-404A-B2FC-BF391BB7BC36}" sibTransId="{051EC828-A1AF-4FB6-A55D-ABE8FD5F3914}"/>
    <dgm:cxn modelId="{B61C8DCC-18C8-42AB-B207-68BE16119D1B}" type="presOf" srcId="{806F1446-C37C-4F62-877A-AFC2D42E7BDC}" destId="{A82C6CF9-A691-4C80-B2A2-00945659D3DC}" srcOrd="0" destOrd="0" presId="urn:microsoft.com/office/officeart/2008/layout/RadialCluster"/>
    <dgm:cxn modelId="{FD8EDED4-5DBE-47D3-BA87-9E3F5A65A5C0}" type="presOf" srcId="{47CEDE56-BED3-4B5F-90A0-95B9316002C9}" destId="{885CE50D-4722-4FA4-A49E-DDA7AF568F9B}" srcOrd="0" destOrd="0" presId="urn:microsoft.com/office/officeart/2008/layout/RadialCluster"/>
    <dgm:cxn modelId="{AE5646E8-788F-4751-A07F-E2B1A6822754}" srcId="{806F1446-C37C-4F62-877A-AFC2D42E7BDC}" destId="{71C86DB9-2F35-4740-ADE2-051A27480EC4}" srcOrd="0" destOrd="0" parTransId="{29CE56FF-FAFA-4FF9-8EA8-0077CC0507FC}" sibTransId="{A4E85772-6D02-4604-A2D7-1063BC84D824}"/>
    <dgm:cxn modelId="{06AE1A73-8E5A-4BC8-A667-A2BA05C8AFD3}" type="presParOf" srcId="{A82C6CF9-A691-4C80-B2A2-00945659D3DC}" destId="{6D737E80-87AC-4E70-9447-CAF02046D57C}" srcOrd="0" destOrd="0" presId="urn:microsoft.com/office/officeart/2008/layout/RadialCluster"/>
    <dgm:cxn modelId="{7D470A96-3C30-4669-BBCE-137FD1562BA0}" type="presParOf" srcId="{6D737E80-87AC-4E70-9447-CAF02046D57C}" destId="{9D706D79-AA90-4E3F-90B5-F3E45F297C4D}" srcOrd="0" destOrd="0" presId="urn:microsoft.com/office/officeart/2008/layout/RadialCluster"/>
    <dgm:cxn modelId="{F10C0C66-8FAE-42A2-AD4A-F1E0CAE22C60}" type="presParOf" srcId="{6D737E80-87AC-4E70-9447-CAF02046D57C}" destId="{69504CA8-DD93-4403-B61D-613BA58B51CA}" srcOrd="1" destOrd="0" presId="urn:microsoft.com/office/officeart/2008/layout/RadialCluster"/>
    <dgm:cxn modelId="{3D3C30C2-25F5-4BBF-AF1C-C0954D135110}" type="presParOf" srcId="{6D737E80-87AC-4E70-9447-CAF02046D57C}" destId="{885CE50D-4722-4FA4-A49E-DDA7AF568F9B}" srcOrd="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7C26EB9-DBA3-4AB6-9224-71366F25E0F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2_2" csCatId="accent2" phldr="1"/>
      <dgm:spPr/>
      <dgm:t>
        <a:bodyPr/>
        <a:lstStyle/>
        <a:p>
          <a:endParaRPr lang="en-US"/>
        </a:p>
      </dgm:t>
    </dgm:pt>
    <dgm:pt modelId="{73702E0A-8B90-4022-838F-AA5CFBC6E077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dirty="0"/>
            <a:t>Obiettivi principali:</a:t>
          </a:r>
          <a:endParaRPr lang="en-US" dirty="0"/>
        </a:p>
      </dgm:t>
    </dgm:pt>
    <dgm:pt modelId="{9DCDF1EA-5DC6-4FD7-88AF-61AEBDCC7EA2}" type="parTrans" cxnId="{5BE26E8C-4FEC-4ACF-8A73-FDDFED823C78}">
      <dgm:prSet/>
      <dgm:spPr/>
      <dgm:t>
        <a:bodyPr/>
        <a:lstStyle/>
        <a:p>
          <a:endParaRPr lang="en-US"/>
        </a:p>
      </dgm:t>
    </dgm:pt>
    <dgm:pt modelId="{55054674-E615-4F72-A643-5FD285C1C644}" type="sibTrans" cxnId="{5BE26E8C-4FEC-4ACF-8A73-FDDFED823C78}">
      <dgm:prSet/>
      <dgm:spPr/>
      <dgm:t>
        <a:bodyPr/>
        <a:lstStyle/>
        <a:p>
          <a:endParaRPr lang="en-US"/>
        </a:p>
      </dgm:t>
    </dgm:pt>
    <dgm:pt modelId="{72B4A272-E07B-4D5D-80B5-96398C81E86A}" type="pres">
      <dgm:prSet presAssocID="{07C26EB9-DBA3-4AB6-9224-71366F25E0F0}" presName="root" presStyleCnt="0">
        <dgm:presLayoutVars>
          <dgm:dir/>
          <dgm:resizeHandles val="exact"/>
        </dgm:presLayoutVars>
      </dgm:prSet>
      <dgm:spPr/>
    </dgm:pt>
    <dgm:pt modelId="{99F929B2-4B4A-4EA3-A4BF-3249CEDFFC9C}" type="pres">
      <dgm:prSet presAssocID="{73702E0A-8B90-4022-838F-AA5CFBC6E077}" presName="compNode" presStyleCnt="0"/>
      <dgm:spPr/>
    </dgm:pt>
    <dgm:pt modelId="{4F202BCE-2C01-404A-8599-4DC12DFA86A2}" type="pres">
      <dgm:prSet presAssocID="{73702E0A-8B90-4022-838F-AA5CFBC6E077}" presName="bgRect" presStyleLbl="bgShp" presStyleIdx="0" presStyleCnt="1" custScaleY="287956" custLinFactNeighborX="7053" custLinFactNeighborY="711"/>
      <dgm:spPr/>
    </dgm:pt>
    <dgm:pt modelId="{F5F8EB00-2B9F-4BCB-BEBE-B71C44B83FC7}" type="pres">
      <dgm:prSet presAssocID="{73702E0A-8B90-4022-838F-AA5CFBC6E077}" presName="iconRect" presStyleLbl="node1" presStyleIdx="0" presStyleCnt="1" custLinFactNeighborX="68542" custLinFactNeighborY="-905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ED0D30E7-185E-441B-B6F6-0E6503F5CEEA}" type="pres">
      <dgm:prSet presAssocID="{73702E0A-8B90-4022-838F-AA5CFBC6E077}" presName="spaceRect" presStyleCnt="0"/>
      <dgm:spPr/>
    </dgm:pt>
    <dgm:pt modelId="{EAE2BB88-533C-48BC-AD42-1F69B2EECB80}" type="pres">
      <dgm:prSet presAssocID="{73702E0A-8B90-4022-838F-AA5CFBC6E077}" presName="parTx" presStyleLbl="revTx" presStyleIdx="0" presStyleCnt="1" custScaleX="96798">
        <dgm:presLayoutVars>
          <dgm:chMax val="0"/>
          <dgm:chPref val="0"/>
        </dgm:presLayoutVars>
      </dgm:prSet>
      <dgm:spPr/>
    </dgm:pt>
  </dgm:ptLst>
  <dgm:cxnLst>
    <dgm:cxn modelId="{C994B154-DE76-4FB7-99B5-5302561F1937}" type="presOf" srcId="{07C26EB9-DBA3-4AB6-9224-71366F25E0F0}" destId="{72B4A272-E07B-4D5D-80B5-96398C81E86A}" srcOrd="0" destOrd="0" presId="urn:microsoft.com/office/officeart/2018/2/layout/IconVerticalSolidList"/>
    <dgm:cxn modelId="{5BE26E8C-4FEC-4ACF-8A73-FDDFED823C78}" srcId="{07C26EB9-DBA3-4AB6-9224-71366F25E0F0}" destId="{73702E0A-8B90-4022-838F-AA5CFBC6E077}" srcOrd="0" destOrd="0" parTransId="{9DCDF1EA-5DC6-4FD7-88AF-61AEBDCC7EA2}" sibTransId="{55054674-E615-4F72-A643-5FD285C1C644}"/>
    <dgm:cxn modelId="{1EA8EABB-BC37-4A0A-A947-B2BAA924DAC9}" type="presOf" srcId="{73702E0A-8B90-4022-838F-AA5CFBC6E077}" destId="{EAE2BB88-533C-48BC-AD42-1F69B2EECB80}" srcOrd="0" destOrd="0" presId="urn:microsoft.com/office/officeart/2018/2/layout/IconVerticalSolidList"/>
    <dgm:cxn modelId="{FEDBE610-6FB4-42F6-85FC-1AB34C24914C}" type="presParOf" srcId="{72B4A272-E07B-4D5D-80B5-96398C81E86A}" destId="{99F929B2-4B4A-4EA3-A4BF-3249CEDFFC9C}" srcOrd="0" destOrd="0" presId="urn:microsoft.com/office/officeart/2018/2/layout/IconVerticalSolidList"/>
    <dgm:cxn modelId="{045271C0-87AB-43FC-A2F3-69F41A982C93}" type="presParOf" srcId="{99F929B2-4B4A-4EA3-A4BF-3249CEDFFC9C}" destId="{4F202BCE-2C01-404A-8599-4DC12DFA86A2}" srcOrd="0" destOrd="0" presId="urn:microsoft.com/office/officeart/2018/2/layout/IconVerticalSolidList"/>
    <dgm:cxn modelId="{374532CB-B8CE-4420-AD21-990DE1F15AA8}" type="presParOf" srcId="{99F929B2-4B4A-4EA3-A4BF-3249CEDFFC9C}" destId="{F5F8EB00-2B9F-4BCB-BEBE-B71C44B83FC7}" srcOrd="1" destOrd="0" presId="urn:microsoft.com/office/officeart/2018/2/layout/IconVerticalSolidList"/>
    <dgm:cxn modelId="{FE543C03-6818-4D32-A8F7-57EEE111090E}" type="presParOf" srcId="{99F929B2-4B4A-4EA3-A4BF-3249CEDFFC9C}" destId="{ED0D30E7-185E-441B-B6F6-0E6503F5CEEA}" srcOrd="2" destOrd="0" presId="urn:microsoft.com/office/officeart/2018/2/layout/IconVerticalSolidList"/>
    <dgm:cxn modelId="{31E5FC40-9E79-47C6-B73A-877004E49AA6}" type="presParOf" srcId="{99F929B2-4B4A-4EA3-A4BF-3249CEDFFC9C}" destId="{EAE2BB88-533C-48BC-AD42-1F69B2EECB8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7C26EB9-DBA3-4AB6-9224-71366F25E0F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2_2" csCatId="accent2" phldr="1"/>
      <dgm:spPr/>
      <dgm:t>
        <a:bodyPr/>
        <a:lstStyle/>
        <a:p>
          <a:endParaRPr lang="en-US"/>
        </a:p>
      </dgm:t>
    </dgm:pt>
    <dgm:pt modelId="{0D5FED78-3FE2-46ED-867B-14E27CEBA32F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dirty="0"/>
            <a:t>Emilio Balzano, Emiliano Di Gennaro, Antonino Di Leva, Felice Gesuele, Daniela </a:t>
          </a:r>
          <a:r>
            <a:rPr lang="it-IT" dirty="0" err="1"/>
            <a:t>Stornaiuolo</a:t>
          </a:r>
          <a:r>
            <a:rPr lang="it-IT" dirty="0"/>
            <a:t>, Umberto Scotti di Uccio, Italo Testa</a:t>
          </a:r>
          <a:endParaRPr lang="en-US" dirty="0"/>
        </a:p>
      </dgm:t>
    </dgm:pt>
    <dgm:pt modelId="{074D3EB4-9BB0-47FE-B867-5BF48B527C43}" type="parTrans" cxnId="{4A43A45B-5249-4F9F-B35B-F4008701C524}">
      <dgm:prSet/>
      <dgm:spPr/>
      <dgm:t>
        <a:bodyPr/>
        <a:lstStyle/>
        <a:p>
          <a:endParaRPr lang="en-US"/>
        </a:p>
      </dgm:t>
    </dgm:pt>
    <dgm:pt modelId="{208C7375-C50E-4FCC-9805-B9EB4B970AF6}" type="sibTrans" cxnId="{4A43A45B-5249-4F9F-B35B-F4008701C524}">
      <dgm:prSet/>
      <dgm:spPr/>
      <dgm:t>
        <a:bodyPr/>
        <a:lstStyle/>
        <a:p>
          <a:endParaRPr lang="en-US"/>
        </a:p>
      </dgm:t>
    </dgm:pt>
    <dgm:pt modelId="{E9D4D87B-ACD3-4986-8504-1ACC4850B3CA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dirty="0"/>
            <a:t>Dipartimenti UNINA: Fisica “E. Pancini”, Agraria, Biologia, Scienze Chimiche, SPSB</a:t>
          </a:r>
          <a:endParaRPr lang="en-US" dirty="0"/>
        </a:p>
      </dgm:t>
    </dgm:pt>
    <dgm:pt modelId="{B157E96C-FEE4-439A-AE0C-7ED3675D3C97}" type="parTrans" cxnId="{58D54150-1446-4A38-9A0F-AE10C61CFF68}">
      <dgm:prSet/>
      <dgm:spPr/>
      <dgm:t>
        <a:bodyPr/>
        <a:lstStyle/>
        <a:p>
          <a:endParaRPr lang="en-US"/>
        </a:p>
      </dgm:t>
    </dgm:pt>
    <dgm:pt modelId="{AFFA1DBC-968A-429A-A2D7-DE81FE6B88BD}" type="sibTrans" cxnId="{58D54150-1446-4A38-9A0F-AE10C61CFF68}">
      <dgm:prSet/>
      <dgm:spPr/>
      <dgm:t>
        <a:bodyPr/>
        <a:lstStyle/>
        <a:p>
          <a:endParaRPr lang="en-US"/>
        </a:p>
      </dgm:t>
    </dgm:pt>
    <dgm:pt modelId="{72B4A272-E07B-4D5D-80B5-96398C81E86A}" type="pres">
      <dgm:prSet presAssocID="{07C26EB9-DBA3-4AB6-9224-71366F25E0F0}" presName="root" presStyleCnt="0">
        <dgm:presLayoutVars>
          <dgm:dir/>
          <dgm:resizeHandles val="exact"/>
        </dgm:presLayoutVars>
      </dgm:prSet>
      <dgm:spPr/>
    </dgm:pt>
    <dgm:pt modelId="{1CFF4D4D-D0C8-43E0-A304-CE216F78A0DF}" type="pres">
      <dgm:prSet presAssocID="{0D5FED78-3FE2-46ED-867B-14E27CEBA32F}" presName="compNode" presStyleCnt="0"/>
      <dgm:spPr/>
    </dgm:pt>
    <dgm:pt modelId="{C55B93EC-6F4F-4B86-AA6A-2880B6BB9BB5}" type="pres">
      <dgm:prSet presAssocID="{0D5FED78-3FE2-46ED-867B-14E27CEBA32F}" presName="bgRect" presStyleLbl="bgShp" presStyleIdx="0" presStyleCnt="2" custLinFactNeighborX="6835" custLinFactNeighborY="-66112"/>
      <dgm:spPr/>
    </dgm:pt>
    <dgm:pt modelId="{BB4AACBA-16CC-4661-942F-C4167592426C}" type="pres">
      <dgm:prSet presAssocID="{0D5FED78-3FE2-46ED-867B-14E27CEBA32F}" presName="iconRect" presStyleLbl="node1" presStyleIdx="0" presStyleCnt="2" custScaleX="182277" custScaleY="164505" custLinFactY="-882" custLinFactNeighborX="3832" custLinFactNeighborY="-1000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3092045B-7515-4D02-9EC4-29C747CDE695}" type="pres">
      <dgm:prSet presAssocID="{0D5FED78-3FE2-46ED-867B-14E27CEBA32F}" presName="spaceRect" presStyleCnt="0"/>
      <dgm:spPr/>
    </dgm:pt>
    <dgm:pt modelId="{86F98601-56BD-4270-9AB1-8E0689F8FAE3}" type="pres">
      <dgm:prSet presAssocID="{0D5FED78-3FE2-46ED-867B-14E27CEBA32F}" presName="parTx" presStyleLbl="revTx" presStyleIdx="0" presStyleCnt="2" custLinFactNeighborX="559" custLinFactNeighborY="-50093">
        <dgm:presLayoutVars>
          <dgm:chMax val="0"/>
          <dgm:chPref val="0"/>
        </dgm:presLayoutVars>
      </dgm:prSet>
      <dgm:spPr/>
    </dgm:pt>
    <dgm:pt modelId="{6596773C-052C-4656-A3A4-17B5A9BA0038}" type="pres">
      <dgm:prSet presAssocID="{208C7375-C50E-4FCC-9805-B9EB4B970AF6}" presName="sibTrans" presStyleCnt="0"/>
      <dgm:spPr/>
    </dgm:pt>
    <dgm:pt modelId="{F7E1CF5A-B05E-46CA-87F9-2A606CEA657D}" type="pres">
      <dgm:prSet presAssocID="{E9D4D87B-ACD3-4986-8504-1ACC4850B3CA}" presName="compNode" presStyleCnt="0"/>
      <dgm:spPr/>
    </dgm:pt>
    <dgm:pt modelId="{81CC9A6E-9529-4408-AE84-48B58524E641}" type="pres">
      <dgm:prSet presAssocID="{E9D4D87B-ACD3-4986-8504-1ACC4850B3CA}" presName="bgRect" presStyleLbl="bgShp" presStyleIdx="1" presStyleCnt="2" custLinFactNeighborX="7742" custLinFactNeighborY="3556"/>
      <dgm:spPr/>
    </dgm:pt>
    <dgm:pt modelId="{FB3BCB9D-D290-4F70-9B73-BBB2C3C8AB17}" type="pres">
      <dgm:prSet presAssocID="{E9D4D87B-ACD3-4986-8504-1ACC4850B3CA}" presName="iconRect" presStyleLbl="node1" presStyleIdx="1" presStyleCnt="2" custScaleX="159154" custScaleY="159154" custLinFactNeighborX="23275" custLinFactNeighborY="-286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ientist"/>
        </a:ext>
      </dgm:extLst>
    </dgm:pt>
    <dgm:pt modelId="{BA3D57C0-AF2D-40B4-84FD-B72122F81676}" type="pres">
      <dgm:prSet presAssocID="{E9D4D87B-ACD3-4986-8504-1ACC4850B3CA}" presName="spaceRect" presStyleCnt="0"/>
      <dgm:spPr/>
    </dgm:pt>
    <dgm:pt modelId="{882C6F5C-A514-45A6-BBFA-4CD39C8B118A}" type="pres">
      <dgm:prSet presAssocID="{E9D4D87B-ACD3-4986-8504-1ACC4850B3CA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4A43A45B-5249-4F9F-B35B-F4008701C524}" srcId="{07C26EB9-DBA3-4AB6-9224-71366F25E0F0}" destId="{0D5FED78-3FE2-46ED-867B-14E27CEBA32F}" srcOrd="0" destOrd="0" parTransId="{074D3EB4-9BB0-47FE-B867-5BF48B527C43}" sibTransId="{208C7375-C50E-4FCC-9805-B9EB4B970AF6}"/>
    <dgm:cxn modelId="{DD795645-53DB-4744-A3FD-C016DFE2AA92}" type="presOf" srcId="{E9D4D87B-ACD3-4986-8504-1ACC4850B3CA}" destId="{882C6F5C-A514-45A6-BBFA-4CD39C8B118A}" srcOrd="0" destOrd="0" presId="urn:microsoft.com/office/officeart/2018/2/layout/IconVerticalSolidList"/>
    <dgm:cxn modelId="{58D54150-1446-4A38-9A0F-AE10C61CFF68}" srcId="{07C26EB9-DBA3-4AB6-9224-71366F25E0F0}" destId="{E9D4D87B-ACD3-4986-8504-1ACC4850B3CA}" srcOrd="1" destOrd="0" parTransId="{B157E96C-FEE4-439A-AE0C-7ED3675D3C97}" sibTransId="{AFFA1DBC-968A-429A-A2D7-DE81FE6B88BD}"/>
    <dgm:cxn modelId="{C994B154-DE76-4FB7-99B5-5302561F1937}" type="presOf" srcId="{07C26EB9-DBA3-4AB6-9224-71366F25E0F0}" destId="{72B4A272-E07B-4D5D-80B5-96398C81E86A}" srcOrd="0" destOrd="0" presId="urn:microsoft.com/office/officeart/2018/2/layout/IconVerticalSolidList"/>
    <dgm:cxn modelId="{3A247DB0-CB06-478F-9D1E-C251FC8B3271}" type="presOf" srcId="{0D5FED78-3FE2-46ED-867B-14E27CEBA32F}" destId="{86F98601-56BD-4270-9AB1-8E0689F8FAE3}" srcOrd="0" destOrd="0" presId="urn:microsoft.com/office/officeart/2018/2/layout/IconVerticalSolidList"/>
    <dgm:cxn modelId="{033FFDBE-180A-4A6F-A32A-30C1EF141B49}" type="presParOf" srcId="{72B4A272-E07B-4D5D-80B5-96398C81E86A}" destId="{1CFF4D4D-D0C8-43E0-A304-CE216F78A0DF}" srcOrd="0" destOrd="0" presId="urn:microsoft.com/office/officeart/2018/2/layout/IconVerticalSolidList"/>
    <dgm:cxn modelId="{8710042D-A7B3-4C89-86ED-D5CD69048ECF}" type="presParOf" srcId="{1CFF4D4D-D0C8-43E0-A304-CE216F78A0DF}" destId="{C55B93EC-6F4F-4B86-AA6A-2880B6BB9BB5}" srcOrd="0" destOrd="0" presId="urn:microsoft.com/office/officeart/2018/2/layout/IconVerticalSolidList"/>
    <dgm:cxn modelId="{21D92B10-8D04-4D27-A5E6-E88BD393F28A}" type="presParOf" srcId="{1CFF4D4D-D0C8-43E0-A304-CE216F78A0DF}" destId="{BB4AACBA-16CC-4661-942F-C4167592426C}" srcOrd="1" destOrd="0" presId="urn:microsoft.com/office/officeart/2018/2/layout/IconVerticalSolidList"/>
    <dgm:cxn modelId="{41DCB9AC-442C-4785-B7DD-1DBF6C3105DE}" type="presParOf" srcId="{1CFF4D4D-D0C8-43E0-A304-CE216F78A0DF}" destId="{3092045B-7515-4D02-9EC4-29C747CDE695}" srcOrd="2" destOrd="0" presId="urn:microsoft.com/office/officeart/2018/2/layout/IconVerticalSolidList"/>
    <dgm:cxn modelId="{C6AB0F7C-C837-4660-BE44-8283929E0679}" type="presParOf" srcId="{1CFF4D4D-D0C8-43E0-A304-CE216F78A0DF}" destId="{86F98601-56BD-4270-9AB1-8E0689F8FAE3}" srcOrd="3" destOrd="0" presId="urn:microsoft.com/office/officeart/2018/2/layout/IconVerticalSolidList"/>
    <dgm:cxn modelId="{054CC3B5-4D46-4213-98D6-EB61C70753D7}" type="presParOf" srcId="{72B4A272-E07B-4D5D-80B5-96398C81E86A}" destId="{6596773C-052C-4656-A3A4-17B5A9BA0038}" srcOrd="1" destOrd="0" presId="urn:microsoft.com/office/officeart/2018/2/layout/IconVerticalSolidList"/>
    <dgm:cxn modelId="{60D1891B-8E57-4CC3-B299-12271B603162}" type="presParOf" srcId="{72B4A272-E07B-4D5D-80B5-96398C81E86A}" destId="{F7E1CF5A-B05E-46CA-87F9-2A606CEA657D}" srcOrd="2" destOrd="0" presId="urn:microsoft.com/office/officeart/2018/2/layout/IconVerticalSolidList"/>
    <dgm:cxn modelId="{764B248C-EEE1-4457-8023-FA956C550CBD}" type="presParOf" srcId="{F7E1CF5A-B05E-46CA-87F9-2A606CEA657D}" destId="{81CC9A6E-9529-4408-AE84-48B58524E641}" srcOrd="0" destOrd="0" presId="urn:microsoft.com/office/officeart/2018/2/layout/IconVerticalSolidList"/>
    <dgm:cxn modelId="{8D03C1AD-FBF5-4BDE-9341-788FB9254DCE}" type="presParOf" srcId="{F7E1CF5A-B05E-46CA-87F9-2A606CEA657D}" destId="{FB3BCB9D-D290-4F70-9B73-BBB2C3C8AB17}" srcOrd="1" destOrd="0" presId="urn:microsoft.com/office/officeart/2018/2/layout/IconVerticalSolidList"/>
    <dgm:cxn modelId="{A2F704B2-64FD-4260-802E-1CC4A82C60C6}" type="presParOf" srcId="{F7E1CF5A-B05E-46CA-87F9-2A606CEA657D}" destId="{BA3D57C0-AF2D-40B4-84FD-B72122F81676}" srcOrd="2" destOrd="0" presId="urn:microsoft.com/office/officeart/2018/2/layout/IconVerticalSolidList"/>
    <dgm:cxn modelId="{0D29A156-E22B-48A3-A1EC-85A0D3D193F4}" type="presParOf" srcId="{F7E1CF5A-B05E-46CA-87F9-2A606CEA657D}" destId="{882C6F5C-A514-45A6-BBFA-4CD39C8B118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50967C4-5E69-4492-BB50-F35E0738EBA1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E4D09AD-03BF-4418-9990-5BE99459D614}">
      <dgm:prSet phldrT="[Testo]" custT="1"/>
      <dgm:spPr/>
      <dgm:t>
        <a:bodyPr/>
        <a:lstStyle/>
        <a:p>
          <a:r>
            <a:rPr lang="it-IT" sz="1800" dirty="0"/>
            <a:t>Formazione </a:t>
          </a:r>
          <a:r>
            <a:rPr lang="it-IT" sz="18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9h</a:t>
          </a:r>
          <a:endParaRPr lang="it-IT" sz="1800" dirty="0"/>
        </a:p>
      </dgm:t>
    </dgm:pt>
    <dgm:pt modelId="{8E0C8D4F-5F3C-4ED8-B878-6B65700899D9}" type="parTrans" cxnId="{4CAFB131-7176-4223-AC67-0C791566E2D5}">
      <dgm:prSet/>
      <dgm:spPr/>
      <dgm:t>
        <a:bodyPr/>
        <a:lstStyle/>
        <a:p>
          <a:endParaRPr lang="it-IT"/>
        </a:p>
      </dgm:t>
    </dgm:pt>
    <dgm:pt modelId="{153C2999-24FD-4DC3-B548-0E116A6B73CE}" type="sibTrans" cxnId="{4CAFB131-7176-4223-AC67-0C791566E2D5}">
      <dgm:prSet/>
      <dgm:spPr>
        <a:solidFill>
          <a:srgbClr val="00B050"/>
        </a:solidFill>
      </dgm:spPr>
      <dgm:t>
        <a:bodyPr/>
        <a:lstStyle/>
        <a:p>
          <a:endParaRPr lang="it-IT"/>
        </a:p>
      </dgm:t>
    </dgm:pt>
    <dgm:pt modelId="{75DD2255-5153-4E63-AF47-087E71A7D552}">
      <dgm:prSet phldrT="[Testo]"/>
      <dgm:spPr/>
      <dgm:t>
        <a:bodyPr/>
        <a:lstStyle/>
        <a:p>
          <a:pPr algn="l"/>
          <a:r>
            <a:rPr lang="it-IT" sz="1900" dirty="0"/>
            <a:t>Implementazione in aula</a:t>
          </a:r>
        </a:p>
        <a:p>
          <a:pPr algn="ctr"/>
          <a:r>
            <a:rPr lang="it-IT" sz="19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12h</a:t>
          </a:r>
          <a:endParaRPr lang="it-IT" sz="1900" dirty="0"/>
        </a:p>
      </dgm:t>
    </dgm:pt>
    <dgm:pt modelId="{7A069531-CA4A-4BD3-B50F-D69129D10363}" type="parTrans" cxnId="{ACF7018E-710D-44FF-8C2B-9D37E03326F7}">
      <dgm:prSet/>
      <dgm:spPr/>
      <dgm:t>
        <a:bodyPr/>
        <a:lstStyle/>
        <a:p>
          <a:endParaRPr lang="it-IT"/>
        </a:p>
      </dgm:t>
    </dgm:pt>
    <dgm:pt modelId="{09B70586-3799-4D2D-8CEB-2DA4E90034A0}" type="sibTrans" cxnId="{ACF7018E-710D-44FF-8C2B-9D37E03326F7}">
      <dgm:prSet/>
      <dgm:spPr>
        <a:solidFill>
          <a:srgbClr val="00B050"/>
        </a:solidFill>
      </dgm:spPr>
      <dgm:t>
        <a:bodyPr/>
        <a:lstStyle/>
        <a:p>
          <a:endParaRPr lang="it-IT"/>
        </a:p>
      </dgm:t>
    </dgm:pt>
    <dgm:pt modelId="{0BE27374-C116-454A-8FD4-48E95E252042}">
      <dgm:prSet phldrT="[Testo]"/>
      <dgm:spPr/>
      <dgm:t>
        <a:bodyPr/>
        <a:lstStyle/>
        <a:p>
          <a:r>
            <a:rPr lang="it-IT" sz="1900" dirty="0"/>
            <a:t>Riflessione </a:t>
          </a:r>
          <a:r>
            <a:rPr lang="it-IT" sz="19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6h</a:t>
          </a:r>
          <a:endParaRPr lang="it-IT" sz="1900" dirty="0"/>
        </a:p>
      </dgm:t>
    </dgm:pt>
    <dgm:pt modelId="{B4CEE1E7-B724-4B40-B4BA-F93F32EBFC72}" type="parTrans" cxnId="{FF074AE9-AE80-4F07-99FC-D3B35395100E}">
      <dgm:prSet/>
      <dgm:spPr/>
      <dgm:t>
        <a:bodyPr/>
        <a:lstStyle/>
        <a:p>
          <a:endParaRPr lang="it-IT"/>
        </a:p>
      </dgm:t>
    </dgm:pt>
    <dgm:pt modelId="{F10A3F9F-BDC8-480B-8B31-153E83734D1E}" type="sibTrans" cxnId="{FF074AE9-AE80-4F07-99FC-D3B35395100E}">
      <dgm:prSet/>
      <dgm:spPr>
        <a:solidFill>
          <a:srgbClr val="00B050"/>
        </a:solidFill>
      </dgm:spPr>
      <dgm:t>
        <a:bodyPr/>
        <a:lstStyle/>
        <a:p>
          <a:endParaRPr lang="it-IT"/>
        </a:p>
      </dgm:t>
    </dgm:pt>
    <dgm:pt modelId="{A776A138-1B27-4294-8184-5225CFC45530}">
      <dgm:prSet phldrT="[Testo]" custT="1"/>
      <dgm:spPr/>
      <dgm:t>
        <a:bodyPr/>
        <a:lstStyle/>
        <a:p>
          <a:r>
            <a:rPr lang="it-IT" sz="1600" dirty="0"/>
            <a:t>Creazione gruppi di docenti</a:t>
          </a:r>
        </a:p>
      </dgm:t>
    </dgm:pt>
    <dgm:pt modelId="{BF9D233E-FAA7-4760-83E3-1020587FA7AD}" type="parTrans" cxnId="{9EA2CFD4-FF01-4625-BC57-781EC5D6FBDE}">
      <dgm:prSet/>
      <dgm:spPr/>
      <dgm:t>
        <a:bodyPr/>
        <a:lstStyle/>
        <a:p>
          <a:endParaRPr lang="it-IT"/>
        </a:p>
      </dgm:t>
    </dgm:pt>
    <dgm:pt modelId="{EEDF4EF6-289A-4AC6-9A81-B2455515D1D4}" type="sibTrans" cxnId="{9EA2CFD4-FF01-4625-BC57-781EC5D6FBDE}">
      <dgm:prSet/>
      <dgm:spPr/>
      <dgm:t>
        <a:bodyPr/>
        <a:lstStyle/>
        <a:p>
          <a:endParaRPr lang="it-IT"/>
        </a:p>
      </dgm:t>
    </dgm:pt>
    <dgm:pt modelId="{DC873A93-1EE8-43CE-A35A-C8C1FABA4AE9}">
      <dgm:prSet phldrT="[Testo]" custT="1"/>
      <dgm:spPr/>
      <dgm:t>
        <a:bodyPr/>
        <a:lstStyle/>
        <a:p>
          <a:r>
            <a:rPr lang="it-IT" sz="1600" dirty="0"/>
            <a:t>Discussione tematiche ricerca didattica</a:t>
          </a:r>
        </a:p>
      </dgm:t>
    </dgm:pt>
    <dgm:pt modelId="{91A83379-905C-4DD7-925C-03B2BD646B0E}" type="parTrans" cxnId="{E96A5FE7-CA7A-48A5-B99F-9EC61BC88C65}">
      <dgm:prSet/>
      <dgm:spPr/>
      <dgm:t>
        <a:bodyPr/>
        <a:lstStyle/>
        <a:p>
          <a:endParaRPr lang="it-IT"/>
        </a:p>
      </dgm:t>
    </dgm:pt>
    <dgm:pt modelId="{27ABC6C2-1CFD-4827-88A8-B224D0BB8500}" type="sibTrans" cxnId="{E96A5FE7-CA7A-48A5-B99F-9EC61BC88C65}">
      <dgm:prSet/>
      <dgm:spPr/>
      <dgm:t>
        <a:bodyPr/>
        <a:lstStyle/>
        <a:p>
          <a:endParaRPr lang="it-IT"/>
        </a:p>
      </dgm:t>
    </dgm:pt>
    <dgm:pt modelId="{BF50B315-C18E-4A88-B898-EFD9A2C77607}">
      <dgm:prSet phldrT="[Testo]" custT="1"/>
      <dgm:spPr/>
      <dgm:t>
        <a:bodyPr/>
        <a:lstStyle/>
        <a:p>
          <a:r>
            <a:rPr lang="it-IT" sz="1600" dirty="0"/>
            <a:t>Presentazione degli strumenti e delle metodologie didattiche</a:t>
          </a:r>
        </a:p>
      </dgm:t>
    </dgm:pt>
    <dgm:pt modelId="{75C757BE-EED9-4E65-8294-8B43C75C4041}" type="parTrans" cxnId="{124F7B95-E728-4B8D-A7F7-ECCAE9B422CB}">
      <dgm:prSet/>
      <dgm:spPr/>
      <dgm:t>
        <a:bodyPr/>
        <a:lstStyle/>
        <a:p>
          <a:endParaRPr lang="it-IT"/>
        </a:p>
      </dgm:t>
    </dgm:pt>
    <dgm:pt modelId="{CC9C93AB-6151-49A7-8A0F-E19B5F456200}" type="sibTrans" cxnId="{124F7B95-E728-4B8D-A7F7-ECCAE9B422CB}">
      <dgm:prSet/>
      <dgm:spPr/>
      <dgm:t>
        <a:bodyPr/>
        <a:lstStyle/>
        <a:p>
          <a:endParaRPr lang="it-IT"/>
        </a:p>
      </dgm:t>
    </dgm:pt>
    <dgm:pt modelId="{AA20FDCC-97C9-4668-B956-AD2D91F99913}">
      <dgm:prSet phldrT="[Testo]" custT="1"/>
      <dgm:spPr/>
      <dgm:t>
        <a:bodyPr/>
        <a:lstStyle/>
        <a:p>
          <a:pPr algn="just"/>
          <a:r>
            <a:rPr lang="it-IT" sz="1600" dirty="0"/>
            <a:t>Attività didattica nei corsi dei docenti in formazione</a:t>
          </a:r>
        </a:p>
      </dgm:t>
    </dgm:pt>
    <dgm:pt modelId="{EE74A1AA-0A7D-4E9F-B6E1-15172901A8A4}" type="parTrans" cxnId="{D56C5132-B621-4D15-8FCD-6B331200E3C6}">
      <dgm:prSet/>
      <dgm:spPr/>
      <dgm:t>
        <a:bodyPr/>
        <a:lstStyle/>
        <a:p>
          <a:endParaRPr lang="it-IT"/>
        </a:p>
      </dgm:t>
    </dgm:pt>
    <dgm:pt modelId="{99561431-9D07-4DC9-B8B7-8A9B4AF60429}" type="sibTrans" cxnId="{D56C5132-B621-4D15-8FCD-6B331200E3C6}">
      <dgm:prSet/>
      <dgm:spPr/>
      <dgm:t>
        <a:bodyPr/>
        <a:lstStyle/>
        <a:p>
          <a:endParaRPr lang="it-IT"/>
        </a:p>
      </dgm:t>
    </dgm:pt>
    <dgm:pt modelId="{49EEC905-5811-46EF-84EF-C1635E193AA5}">
      <dgm:prSet phldrT="[Testo]" custT="1"/>
      <dgm:spPr/>
      <dgm:t>
        <a:bodyPr/>
        <a:lstStyle/>
        <a:p>
          <a:r>
            <a:rPr lang="it-IT" sz="1600" dirty="0"/>
            <a:t>Discussione dei risultati</a:t>
          </a:r>
        </a:p>
      </dgm:t>
    </dgm:pt>
    <dgm:pt modelId="{4F766C94-0431-4E19-B256-EC4711B73D3C}" type="parTrans" cxnId="{F551E40C-F7E4-4653-9A1A-4583FB4BA4F7}">
      <dgm:prSet/>
      <dgm:spPr/>
      <dgm:t>
        <a:bodyPr/>
        <a:lstStyle/>
        <a:p>
          <a:endParaRPr lang="it-IT"/>
        </a:p>
      </dgm:t>
    </dgm:pt>
    <dgm:pt modelId="{3E78F500-DE4E-44C9-B50F-E3E27D08985B}" type="sibTrans" cxnId="{F551E40C-F7E4-4653-9A1A-4583FB4BA4F7}">
      <dgm:prSet/>
      <dgm:spPr/>
      <dgm:t>
        <a:bodyPr/>
        <a:lstStyle/>
        <a:p>
          <a:endParaRPr lang="it-IT"/>
        </a:p>
      </dgm:t>
    </dgm:pt>
    <dgm:pt modelId="{63F8B120-D4D9-4D68-BCFE-74939336B3EB}">
      <dgm:prSet phldrT="[Testo]" custT="1"/>
      <dgm:spPr/>
      <dgm:t>
        <a:bodyPr/>
        <a:lstStyle/>
        <a:p>
          <a:r>
            <a:rPr lang="it-IT" sz="1600" dirty="0"/>
            <a:t>Discussione delle criticità</a:t>
          </a:r>
        </a:p>
      </dgm:t>
    </dgm:pt>
    <dgm:pt modelId="{DCEDBCC9-D9A8-4BE4-8CBD-06FE52876108}" type="parTrans" cxnId="{B06B68BC-A601-4265-BABD-D8E7EDD461F5}">
      <dgm:prSet/>
      <dgm:spPr/>
      <dgm:t>
        <a:bodyPr/>
        <a:lstStyle/>
        <a:p>
          <a:endParaRPr lang="it-IT"/>
        </a:p>
      </dgm:t>
    </dgm:pt>
    <dgm:pt modelId="{B5FA529D-903D-425D-A877-BAA85B46432D}" type="sibTrans" cxnId="{B06B68BC-A601-4265-BABD-D8E7EDD461F5}">
      <dgm:prSet/>
      <dgm:spPr/>
      <dgm:t>
        <a:bodyPr/>
        <a:lstStyle/>
        <a:p>
          <a:endParaRPr lang="it-IT"/>
        </a:p>
      </dgm:t>
    </dgm:pt>
    <dgm:pt modelId="{2D738B13-5CF3-459B-9FB0-FCE3EF0C567E}" type="pres">
      <dgm:prSet presAssocID="{F50967C4-5E69-4492-BB50-F35E0738EBA1}" presName="Name0" presStyleCnt="0">
        <dgm:presLayoutVars>
          <dgm:dir/>
          <dgm:resizeHandles val="exact"/>
        </dgm:presLayoutVars>
      </dgm:prSet>
      <dgm:spPr/>
    </dgm:pt>
    <dgm:pt modelId="{182B1A87-725B-4BDB-BD1B-2D55E97E6020}" type="pres">
      <dgm:prSet presAssocID="{4E4D09AD-03BF-4418-9990-5BE99459D614}" presName="node" presStyleLbl="node1" presStyleIdx="0" presStyleCnt="3" custScaleX="127751" custScaleY="132178" custRadScaleRad="98162">
        <dgm:presLayoutVars>
          <dgm:bulletEnabled val="1"/>
        </dgm:presLayoutVars>
      </dgm:prSet>
      <dgm:spPr/>
    </dgm:pt>
    <dgm:pt modelId="{E79BC3A2-B42C-4678-B73A-3AD28BD6B8C6}" type="pres">
      <dgm:prSet presAssocID="{153C2999-24FD-4DC3-B548-0E116A6B73CE}" presName="sibTrans" presStyleLbl="sibTrans2D1" presStyleIdx="0" presStyleCnt="3"/>
      <dgm:spPr/>
    </dgm:pt>
    <dgm:pt modelId="{23EB6417-1640-495B-9E35-A87AE5265F85}" type="pres">
      <dgm:prSet presAssocID="{153C2999-24FD-4DC3-B548-0E116A6B73CE}" presName="connectorText" presStyleLbl="sibTrans2D1" presStyleIdx="0" presStyleCnt="3"/>
      <dgm:spPr/>
    </dgm:pt>
    <dgm:pt modelId="{2CC430E4-6AA8-4276-A3F0-A5B05523B40E}" type="pres">
      <dgm:prSet presAssocID="{75DD2255-5153-4E63-AF47-087E71A7D552}" presName="node" presStyleLbl="node1" presStyleIdx="1" presStyleCnt="3" custScaleX="112111">
        <dgm:presLayoutVars>
          <dgm:bulletEnabled val="1"/>
        </dgm:presLayoutVars>
      </dgm:prSet>
      <dgm:spPr/>
    </dgm:pt>
    <dgm:pt modelId="{BDCB719F-FCE3-4B36-BCE8-BB6420645D7B}" type="pres">
      <dgm:prSet presAssocID="{09B70586-3799-4D2D-8CEB-2DA4E90034A0}" presName="sibTrans" presStyleLbl="sibTrans2D1" presStyleIdx="1" presStyleCnt="3"/>
      <dgm:spPr/>
    </dgm:pt>
    <dgm:pt modelId="{CBA3A2BF-7555-4E75-9B10-D72108A22E1C}" type="pres">
      <dgm:prSet presAssocID="{09B70586-3799-4D2D-8CEB-2DA4E90034A0}" presName="connectorText" presStyleLbl="sibTrans2D1" presStyleIdx="1" presStyleCnt="3"/>
      <dgm:spPr/>
    </dgm:pt>
    <dgm:pt modelId="{7038D9A5-42EF-4724-88FC-3562076835C1}" type="pres">
      <dgm:prSet presAssocID="{0BE27374-C116-454A-8FD4-48E95E252042}" presName="node" presStyleLbl="node1" presStyleIdx="2" presStyleCnt="3">
        <dgm:presLayoutVars>
          <dgm:bulletEnabled val="1"/>
        </dgm:presLayoutVars>
      </dgm:prSet>
      <dgm:spPr/>
    </dgm:pt>
    <dgm:pt modelId="{47A87E09-A458-4539-A0A1-D766144891C5}" type="pres">
      <dgm:prSet presAssocID="{F10A3F9F-BDC8-480B-8B31-153E83734D1E}" presName="sibTrans" presStyleLbl="sibTrans2D1" presStyleIdx="2" presStyleCnt="3"/>
      <dgm:spPr/>
    </dgm:pt>
    <dgm:pt modelId="{21BD125E-0BA1-47C5-B7B6-39D328C3359B}" type="pres">
      <dgm:prSet presAssocID="{F10A3F9F-BDC8-480B-8B31-153E83734D1E}" presName="connectorText" presStyleLbl="sibTrans2D1" presStyleIdx="2" presStyleCnt="3"/>
      <dgm:spPr/>
    </dgm:pt>
  </dgm:ptLst>
  <dgm:cxnLst>
    <dgm:cxn modelId="{F551E40C-F7E4-4653-9A1A-4583FB4BA4F7}" srcId="{0BE27374-C116-454A-8FD4-48E95E252042}" destId="{49EEC905-5811-46EF-84EF-C1635E193AA5}" srcOrd="0" destOrd="0" parTransId="{4F766C94-0431-4E19-B256-EC4711B73D3C}" sibTransId="{3E78F500-DE4E-44C9-B50F-E3E27D08985B}"/>
    <dgm:cxn modelId="{2742F50D-0C06-4256-8E2B-C17A68AAB594}" type="presOf" srcId="{BF50B315-C18E-4A88-B898-EFD9A2C77607}" destId="{182B1A87-725B-4BDB-BD1B-2D55E97E6020}" srcOrd="0" destOrd="3" presId="urn:microsoft.com/office/officeart/2005/8/layout/cycle7"/>
    <dgm:cxn modelId="{B9415C18-B0DA-4DD0-9707-CB52DDA404B7}" type="presOf" srcId="{49EEC905-5811-46EF-84EF-C1635E193AA5}" destId="{7038D9A5-42EF-4724-88FC-3562076835C1}" srcOrd="0" destOrd="1" presId="urn:microsoft.com/office/officeart/2005/8/layout/cycle7"/>
    <dgm:cxn modelId="{001E2F1C-F454-4843-9883-DD8765950611}" type="presOf" srcId="{DC873A93-1EE8-43CE-A35A-C8C1FABA4AE9}" destId="{182B1A87-725B-4BDB-BD1B-2D55E97E6020}" srcOrd="0" destOrd="2" presId="urn:microsoft.com/office/officeart/2005/8/layout/cycle7"/>
    <dgm:cxn modelId="{D570641D-D3B7-4F4F-863B-0C486F43E3BA}" type="presOf" srcId="{F50967C4-5E69-4492-BB50-F35E0738EBA1}" destId="{2D738B13-5CF3-459B-9FB0-FCE3EF0C567E}" srcOrd="0" destOrd="0" presId="urn:microsoft.com/office/officeart/2005/8/layout/cycle7"/>
    <dgm:cxn modelId="{A14FE52F-7C6B-4B56-B7C5-EBD8C1BD2F0A}" type="presOf" srcId="{153C2999-24FD-4DC3-B548-0E116A6B73CE}" destId="{23EB6417-1640-495B-9E35-A87AE5265F85}" srcOrd="1" destOrd="0" presId="urn:microsoft.com/office/officeart/2005/8/layout/cycle7"/>
    <dgm:cxn modelId="{4CAFB131-7176-4223-AC67-0C791566E2D5}" srcId="{F50967C4-5E69-4492-BB50-F35E0738EBA1}" destId="{4E4D09AD-03BF-4418-9990-5BE99459D614}" srcOrd="0" destOrd="0" parTransId="{8E0C8D4F-5F3C-4ED8-B878-6B65700899D9}" sibTransId="{153C2999-24FD-4DC3-B548-0E116A6B73CE}"/>
    <dgm:cxn modelId="{D56C5132-B621-4D15-8FCD-6B331200E3C6}" srcId="{75DD2255-5153-4E63-AF47-087E71A7D552}" destId="{AA20FDCC-97C9-4668-B956-AD2D91F99913}" srcOrd="0" destOrd="0" parTransId="{EE74A1AA-0A7D-4E9F-B6E1-15172901A8A4}" sibTransId="{99561431-9D07-4DC9-B8B7-8A9B4AF60429}"/>
    <dgm:cxn modelId="{2D922534-5665-4D25-8411-E5B7C50B9361}" type="presOf" srcId="{75DD2255-5153-4E63-AF47-087E71A7D552}" destId="{2CC430E4-6AA8-4276-A3F0-A5B05523B40E}" srcOrd="0" destOrd="0" presId="urn:microsoft.com/office/officeart/2005/8/layout/cycle7"/>
    <dgm:cxn modelId="{DAF7D136-528E-4FE5-80FA-70DF962410E0}" type="presOf" srcId="{F10A3F9F-BDC8-480B-8B31-153E83734D1E}" destId="{47A87E09-A458-4539-A0A1-D766144891C5}" srcOrd="0" destOrd="0" presId="urn:microsoft.com/office/officeart/2005/8/layout/cycle7"/>
    <dgm:cxn modelId="{00EC1D3E-1660-444F-A6DC-F62024CA430E}" type="presOf" srcId="{AA20FDCC-97C9-4668-B956-AD2D91F99913}" destId="{2CC430E4-6AA8-4276-A3F0-A5B05523B40E}" srcOrd="0" destOrd="1" presId="urn:microsoft.com/office/officeart/2005/8/layout/cycle7"/>
    <dgm:cxn modelId="{31FDE442-2830-4A6C-9AA9-0E8AE11620D1}" type="presOf" srcId="{153C2999-24FD-4DC3-B548-0E116A6B73CE}" destId="{E79BC3A2-B42C-4678-B73A-3AD28BD6B8C6}" srcOrd="0" destOrd="0" presId="urn:microsoft.com/office/officeart/2005/8/layout/cycle7"/>
    <dgm:cxn modelId="{9313CF76-AC66-4ECD-9A69-1AD956648842}" type="presOf" srcId="{F10A3F9F-BDC8-480B-8B31-153E83734D1E}" destId="{21BD125E-0BA1-47C5-B7B6-39D328C3359B}" srcOrd="1" destOrd="0" presId="urn:microsoft.com/office/officeart/2005/8/layout/cycle7"/>
    <dgm:cxn modelId="{F38E7977-D2B9-4C9D-84D5-4B374715B207}" type="presOf" srcId="{A776A138-1B27-4294-8184-5225CFC45530}" destId="{182B1A87-725B-4BDB-BD1B-2D55E97E6020}" srcOrd="0" destOrd="1" presId="urn:microsoft.com/office/officeart/2005/8/layout/cycle7"/>
    <dgm:cxn modelId="{DD461F5A-C3BB-4CA8-84A5-9A118F55FB6A}" type="presOf" srcId="{09B70586-3799-4D2D-8CEB-2DA4E90034A0}" destId="{CBA3A2BF-7555-4E75-9B10-D72108A22E1C}" srcOrd="1" destOrd="0" presId="urn:microsoft.com/office/officeart/2005/8/layout/cycle7"/>
    <dgm:cxn modelId="{ACF7018E-710D-44FF-8C2B-9D37E03326F7}" srcId="{F50967C4-5E69-4492-BB50-F35E0738EBA1}" destId="{75DD2255-5153-4E63-AF47-087E71A7D552}" srcOrd="1" destOrd="0" parTransId="{7A069531-CA4A-4BD3-B50F-D69129D10363}" sibTransId="{09B70586-3799-4D2D-8CEB-2DA4E90034A0}"/>
    <dgm:cxn modelId="{124F7B95-E728-4B8D-A7F7-ECCAE9B422CB}" srcId="{4E4D09AD-03BF-4418-9990-5BE99459D614}" destId="{BF50B315-C18E-4A88-B898-EFD9A2C77607}" srcOrd="2" destOrd="0" parTransId="{75C757BE-EED9-4E65-8294-8B43C75C4041}" sibTransId="{CC9C93AB-6151-49A7-8A0F-E19B5F456200}"/>
    <dgm:cxn modelId="{0EAD7EAA-E311-4948-99EF-3B25DC26A80F}" type="presOf" srcId="{0BE27374-C116-454A-8FD4-48E95E252042}" destId="{7038D9A5-42EF-4724-88FC-3562076835C1}" srcOrd="0" destOrd="0" presId="urn:microsoft.com/office/officeart/2005/8/layout/cycle7"/>
    <dgm:cxn modelId="{1DE9D3AA-129F-47EB-BEFB-F847E0669A07}" type="presOf" srcId="{63F8B120-D4D9-4D68-BCFE-74939336B3EB}" destId="{7038D9A5-42EF-4724-88FC-3562076835C1}" srcOrd="0" destOrd="2" presId="urn:microsoft.com/office/officeart/2005/8/layout/cycle7"/>
    <dgm:cxn modelId="{B06B68BC-A601-4265-BABD-D8E7EDD461F5}" srcId="{0BE27374-C116-454A-8FD4-48E95E252042}" destId="{63F8B120-D4D9-4D68-BCFE-74939336B3EB}" srcOrd="1" destOrd="0" parTransId="{DCEDBCC9-D9A8-4BE4-8CBD-06FE52876108}" sibTransId="{B5FA529D-903D-425D-A877-BAA85B46432D}"/>
    <dgm:cxn modelId="{4990A3D0-DD15-48C0-B1E1-F4D28D72AF3C}" type="presOf" srcId="{4E4D09AD-03BF-4418-9990-5BE99459D614}" destId="{182B1A87-725B-4BDB-BD1B-2D55E97E6020}" srcOrd="0" destOrd="0" presId="urn:microsoft.com/office/officeart/2005/8/layout/cycle7"/>
    <dgm:cxn modelId="{9EA2CFD4-FF01-4625-BC57-781EC5D6FBDE}" srcId="{4E4D09AD-03BF-4418-9990-5BE99459D614}" destId="{A776A138-1B27-4294-8184-5225CFC45530}" srcOrd="0" destOrd="0" parTransId="{BF9D233E-FAA7-4760-83E3-1020587FA7AD}" sibTransId="{EEDF4EF6-289A-4AC6-9A81-B2455515D1D4}"/>
    <dgm:cxn modelId="{E96A5FE7-CA7A-48A5-B99F-9EC61BC88C65}" srcId="{4E4D09AD-03BF-4418-9990-5BE99459D614}" destId="{DC873A93-1EE8-43CE-A35A-C8C1FABA4AE9}" srcOrd="1" destOrd="0" parTransId="{91A83379-905C-4DD7-925C-03B2BD646B0E}" sibTransId="{27ABC6C2-1CFD-4827-88A8-B224D0BB8500}"/>
    <dgm:cxn modelId="{FF074AE9-AE80-4F07-99FC-D3B35395100E}" srcId="{F50967C4-5E69-4492-BB50-F35E0738EBA1}" destId="{0BE27374-C116-454A-8FD4-48E95E252042}" srcOrd="2" destOrd="0" parTransId="{B4CEE1E7-B724-4B40-B4BA-F93F32EBFC72}" sibTransId="{F10A3F9F-BDC8-480B-8B31-153E83734D1E}"/>
    <dgm:cxn modelId="{4FEAB9ED-031B-468C-B49A-DFE6D60B77D1}" type="presOf" srcId="{09B70586-3799-4D2D-8CEB-2DA4E90034A0}" destId="{BDCB719F-FCE3-4B36-BCE8-BB6420645D7B}" srcOrd="0" destOrd="0" presId="urn:microsoft.com/office/officeart/2005/8/layout/cycle7"/>
    <dgm:cxn modelId="{3D97E39F-9C14-4681-9172-DC68E3AE05C8}" type="presParOf" srcId="{2D738B13-5CF3-459B-9FB0-FCE3EF0C567E}" destId="{182B1A87-725B-4BDB-BD1B-2D55E97E6020}" srcOrd="0" destOrd="0" presId="urn:microsoft.com/office/officeart/2005/8/layout/cycle7"/>
    <dgm:cxn modelId="{22262793-CB99-4778-8B3B-C97F4EE4EE20}" type="presParOf" srcId="{2D738B13-5CF3-459B-9FB0-FCE3EF0C567E}" destId="{E79BC3A2-B42C-4678-B73A-3AD28BD6B8C6}" srcOrd="1" destOrd="0" presId="urn:microsoft.com/office/officeart/2005/8/layout/cycle7"/>
    <dgm:cxn modelId="{7D54A29B-9AE6-4FC7-AFDF-C9E84C5704B8}" type="presParOf" srcId="{E79BC3A2-B42C-4678-B73A-3AD28BD6B8C6}" destId="{23EB6417-1640-495B-9E35-A87AE5265F85}" srcOrd="0" destOrd="0" presId="urn:microsoft.com/office/officeart/2005/8/layout/cycle7"/>
    <dgm:cxn modelId="{C29F40BA-0955-418E-BBF8-E5AB97EC822E}" type="presParOf" srcId="{2D738B13-5CF3-459B-9FB0-FCE3EF0C567E}" destId="{2CC430E4-6AA8-4276-A3F0-A5B05523B40E}" srcOrd="2" destOrd="0" presId="urn:microsoft.com/office/officeart/2005/8/layout/cycle7"/>
    <dgm:cxn modelId="{E34A59BE-0A81-429D-AFA8-AF76A9AC832A}" type="presParOf" srcId="{2D738B13-5CF3-459B-9FB0-FCE3EF0C567E}" destId="{BDCB719F-FCE3-4B36-BCE8-BB6420645D7B}" srcOrd="3" destOrd="0" presId="urn:microsoft.com/office/officeart/2005/8/layout/cycle7"/>
    <dgm:cxn modelId="{3F0377FC-74CE-4B97-9D27-396ABCB261AE}" type="presParOf" srcId="{BDCB719F-FCE3-4B36-BCE8-BB6420645D7B}" destId="{CBA3A2BF-7555-4E75-9B10-D72108A22E1C}" srcOrd="0" destOrd="0" presId="urn:microsoft.com/office/officeart/2005/8/layout/cycle7"/>
    <dgm:cxn modelId="{457F13F1-A859-4E0F-8EB1-F4669917F1C6}" type="presParOf" srcId="{2D738B13-5CF3-459B-9FB0-FCE3EF0C567E}" destId="{7038D9A5-42EF-4724-88FC-3562076835C1}" srcOrd="4" destOrd="0" presId="urn:microsoft.com/office/officeart/2005/8/layout/cycle7"/>
    <dgm:cxn modelId="{66302E32-29FD-4373-9303-712EEB1E35A6}" type="presParOf" srcId="{2D738B13-5CF3-459B-9FB0-FCE3EF0C567E}" destId="{47A87E09-A458-4539-A0A1-D766144891C5}" srcOrd="5" destOrd="0" presId="urn:microsoft.com/office/officeart/2005/8/layout/cycle7"/>
    <dgm:cxn modelId="{DD44B65F-36C1-4CD2-B138-CAFA88661D3B}" type="presParOf" srcId="{47A87E09-A458-4539-A0A1-D766144891C5}" destId="{21BD125E-0BA1-47C5-B7B6-39D328C3359B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7B4E97E-98BA-46B3-889B-F7852E6D9BF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3AFF55BF-8FAF-4714-8C9D-B4D4F3D2D86A}">
      <dgm:prSet/>
      <dgm:spPr/>
      <dgm:t>
        <a:bodyPr/>
        <a:lstStyle/>
        <a:p>
          <a:r>
            <a:rPr lang="it-IT"/>
            <a:t>Contesto </a:t>
          </a:r>
          <a:r>
            <a:rPr lang="it-IT" b="1"/>
            <a:t>motivante</a:t>
          </a:r>
          <a:r>
            <a:rPr lang="it-IT"/>
            <a:t> di tipo laboratoriale o tecnologico per </a:t>
          </a:r>
          <a:r>
            <a:rPr lang="it-IT" b="1"/>
            <a:t>introdurre</a:t>
          </a:r>
          <a:r>
            <a:rPr lang="it-IT"/>
            <a:t> contenuti della “lezione” </a:t>
          </a:r>
          <a:endParaRPr lang="en-US"/>
        </a:p>
      </dgm:t>
    </dgm:pt>
    <dgm:pt modelId="{B952AB96-D464-435E-9B8B-34425D5187D3}" type="parTrans" cxnId="{0D235CFF-010F-4EA1-9F5F-D2566698EB0A}">
      <dgm:prSet/>
      <dgm:spPr/>
      <dgm:t>
        <a:bodyPr/>
        <a:lstStyle/>
        <a:p>
          <a:endParaRPr lang="en-US"/>
        </a:p>
      </dgm:t>
    </dgm:pt>
    <dgm:pt modelId="{C0B7BD7A-BE53-4AAB-AA4B-B6AE30C4D829}" type="sibTrans" cxnId="{0D235CFF-010F-4EA1-9F5F-D2566698EB0A}">
      <dgm:prSet/>
      <dgm:spPr/>
      <dgm:t>
        <a:bodyPr/>
        <a:lstStyle/>
        <a:p>
          <a:endParaRPr lang="en-US"/>
        </a:p>
      </dgm:t>
    </dgm:pt>
    <dgm:pt modelId="{AE7D5BF8-99EE-4349-826C-1D39CB6F04FC}">
      <dgm:prSet/>
      <dgm:spPr/>
      <dgm:t>
        <a:bodyPr/>
        <a:lstStyle/>
        <a:p>
          <a:r>
            <a:rPr lang="it-IT" dirty="0"/>
            <a:t>Identificazione delle </a:t>
          </a:r>
          <a:r>
            <a:rPr lang="it-IT" b="1" dirty="0"/>
            <a:t>idee ingenue </a:t>
          </a:r>
          <a:r>
            <a:rPr lang="it-IT" dirty="0"/>
            <a:t>degli studenti mediante </a:t>
          </a:r>
          <a:r>
            <a:rPr lang="it-IT" b="1" dirty="0"/>
            <a:t>schede di lavoro </a:t>
          </a:r>
          <a:r>
            <a:rPr lang="it-IT" dirty="0"/>
            <a:t>o </a:t>
          </a:r>
          <a:r>
            <a:rPr lang="it-IT" b="1" dirty="0"/>
            <a:t>questionari</a:t>
          </a:r>
          <a:r>
            <a:rPr lang="it-IT" dirty="0"/>
            <a:t> concettuali (anche con uso di </a:t>
          </a:r>
          <a:r>
            <a:rPr lang="it-IT" dirty="0" err="1"/>
            <a:t>clickers</a:t>
          </a:r>
          <a:r>
            <a:rPr lang="it-IT" dirty="0"/>
            <a:t>)</a:t>
          </a:r>
          <a:endParaRPr lang="en-US" dirty="0"/>
        </a:p>
      </dgm:t>
    </dgm:pt>
    <dgm:pt modelId="{6669D629-1430-4E84-96C7-2715FF5E6450}" type="parTrans" cxnId="{19173876-84B1-4203-AFFC-5CAE3D93A1DB}">
      <dgm:prSet/>
      <dgm:spPr/>
      <dgm:t>
        <a:bodyPr/>
        <a:lstStyle/>
        <a:p>
          <a:endParaRPr lang="en-US"/>
        </a:p>
      </dgm:t>
    </dgm:pt>
    <dgm:pt modelId="{E35379C7-BD4B-4FC3-802B-453861AFE5DA}" type="sibTrans" cxnId="{19173876-84B1-4203-AFFC-5CAE3D93A1DB}">
      <dgm:prSet/>
      <dgm:spPr/>
      <dgm:t>
        <a:bodyPr/>
        <a:lstStyle/>
        <a:p>
          <a:endParaRPr lang="en-US"/>
        </a:p>
      </dgm:t>
    </dgm:pt>
    <dgm:pt modelId="{EDE30BEA-C262-4C72-8555-667DF8BA23D4}">
      <dgm:prSet/>
      <dgm:spPr/>
      <dgm:t>
        <a:bodyPr/>
        <a:lstStyle/>
        <a:p>
          <a:r>
            <a:rPr lang="it-IT" dirty="0"/>
            <a:t>Attività di </a:t>
          </a:r>
          <a:r>
            <a:rPr lang="it-IT" b="1" dirty="0"/>
            <a:t>laboratorio carta/matita </a:t>
          </a:r>
          <a:r>
            <a:rPr lang="it-IT" dirty="0"/>
            <a:t>o studio di </a:t>
          </a:r>
          <a:r>
            <a:rPr lang="it-IT" b="1" dirty="0"/>
            <a:t>simulazioni</a:t>
          </a:r>
          <a:r>
            <a:rPr lang="it-IT" dirty="0"/>
            <a:t> in piccolo gruppo degli studenti </a:t>
          </a:r>
          <a:endParaRPr lang="en-US" dirty="0"/>
        </a:p>
      </dgm:t>
    </dgm:pt>
    <dgm:pt modelId="{13A6CCEA-29E9-4776-91B7-8E82E8469B07}" type="parTrans" cxnId="{F1BA11FB-B4D3-4E67-82E3-E81F3B3F4C92}">
      <dgm:prSet/>
      <dgm:spPr/>
      <dgm:t>
        <a:bodyPr/>
        <a:lstStyle/>
        <a:p>
          <a:endParaRPr lang="en-US"/>
        </a:p>
      </dgm:t>
    </dgm:pt>
    <dgm:pt modelId="{870319D4-6493-4C7E-A2F5-31703CF9F47C}" type="sibTrans" cxnId="{F1BA11FB-B4D3-4E67-82E3-E81F3B3F4C92}">
      <dgm:prSet/>
      <dgm:spPr/>
      <dgm:t>
        <a:bodyPr/>
        <a:lstStyle/>
        <a:p>
          <a:endParaRPr lang="en-US"/>
        </a:p>
      </dgm:t>
    </dgm:pt>
    <dgm:pt modelId="{5A3A32D7-E834-489D-8C1C-A2FD4276DB94}">
      <dgm:prSet/>
      <dgm:spPr/>
      <dgm:t>
        <a:bodyPr/>
        <a:lstStyle/>
        <a:p>
          <a:r>
            <a:rPr lang="it-IT" b="1"/>
            <a:t>Ricapitolazione</a:t>
          </a:r>
          <a:r>
            <a:rPr lang="it-IT"/>
            <a:t> a cura del docente dei risultati ottenuti dagli studenti e </a:t>
          </a:r>
          <a:r>
            <a:rPr lang="it-IT" b="1"/>
            <a:t>sistematizzazione</a:t>
          </a:r>
          <a:r>
            <a:rPr lang="it-IT"/>
            <a:t> dei concetti</a:t>
          </a:r>
          <a:endParaRPr lang="en-US"/>
        </a:p>
      </dgm:t>
    </dgm:pt>
    <dgm:pt modelId="{C1845207-7A70-41CF-AD88-499FA153D5BA}" type="parTrans" cxnId="{B7943C04-5C0E-4C58-961D-72D8DB88DE77}">
      <dgm:prSet/>
      <dgm:spPr/>
      <dgm:t>
        <a:bodyPr/>
        <a:lstStyle/>
        <a:p>
          <a:endParaRPr lang="en-US"/>
        </a:p>
      </dgm:t>
    </dgm:pt>
    <dgm:pt modelId="{89580599-1A82-447E-811E-01F4BB352B30}" type="sibTrans" cxnId="{B7943C04-5C0E-4C58-961D-72D8DB88DE77}">
      <dgm:prSet/>
      <dgm:spPr/>
      <dgm:t>
        <a:bodyPr/>
        <a:lstStyle/>
        <a:p>
          <a:endParaRPr lang="en-US"/>
        </a:p>
      </dgm:t>
    </dgm:pt>
    <dgm:pt modelId="{B757C8D6-00FD-4C9B-9990-37648FFB240F}" type="pres">
      <dgm:prSet presAssocID="{E7B4E97E-98BA-46B3-889B-F7852E6D9BF6}" presName="root" presStyleCnt="0">
        <dgm:presLayoutVars>
          <dgm:dir/>
          <dgm:resizeHandles val="exact"/>
        </dgm:presLayoutVars>
      </dgm:prSet>
      <dgm:spPr/>
    </dgm:pt>
    <dgm:pt modelId="{B3718561-E4C0-497B-A3FA-F75630CD506D}" type="pres">
      <dgm:prSet presAssocID="{3AFF55BF-8FAF-4714-8C9D-B4D4F3D2D86A}" presName="compNode" presStyleCnt="0"/>
      <dgm:spPr/>
    </dgm:pt>
    <dgm:pt modelId="{2E58DEF4-6360-47CB-AC18-A076837E2F24}" type="pres">
      <dgm:prSet presAssocID="{3AFF55BF-8FAF-4714-8C9D-B4D4F3D2D86A}" presName="bgRect" presStyleLbl="bgShp" presStyleIdx="0" presStyleCnt="4"/>
      <dgm:spPr/>
    </dgm:pt>
    <dgm:pt modelId="{E4D2B7E5-F6EC-449D-AE27-453DB8C608CD}" type="pres">
      <dgm:prSet presAssocID="{3AFF55BF-8FAF-4714-8C9D-B4D4F3D2D86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49292E7E-4A37-4391-821F-7204F60FDA13}" type="pres">
      <dgm:prSet presAssocID="{3AFF55BF-8FAF-4714-8C9D-B4D4F3D2D86A}" presName="spaceRect" presStyleCnt="0"/>
      <dgm:spPr/>
    </dgm:pt>
    <dgm:pt modelId="{C082CF83-DC73-4D4F-A587-04D4802B34F8}" type="pres">
      <dgm:prSet presAssocID="{3AFF55BF-8FAF-4714-8C9D-B4D4F3D2D86A}" presName="parTx" presStyleLbl="revTx" presStyleIdx="0" presStyleCnt="4">
        <dgm:presLayoutVars>
          <dgm:chMax val="0"/>
          <dgm:chPref val="0"/>
        </dgm:presLayoutVars>
      </dgm:prSet>
      <dgm:spPr/>
    </dgm:pt>
    <dgm:pt modelId="{294EF28C-5030-4470-B479-FEA260A0C3E0}" type="pres">
      <dgm:prSet presAssocID="{C0B7BD7A-BE53-4AAB-AA4B-B6AE30C4D829}" presName="sibTrans" presStyleCnt="0"/>
      <dgm:spPr/>
    </dgm:pt>
    <dgm:pt modelId="{B5D679FA-F2C4-40F0-908E-AB03B906B46D}" type="pres">
      <dgm:prSet presAssocID="{AE7D5BF8-99EE-4349-826C-1D39CB6F04FC}" presName="compNode" presStyleCnt="0"/>
      <dgm:spPr/>
    </dgm:pt>
    <dgm:pt modelId="{763F00B3-4339-4F50-ACCA-F3007CE6CB24}" type="pres">
      <dgm:prSet presAssocID="{AE7D5BF8-99EE-4349-826C-1D39CB6F04FC}" presName="bgRect" presStyleLbl="bgShp" presStyleIdx="1" presStyleCnt="4"/>
      <dgm:spPr/>
    </dgm:pt>
    <dgm:pt modelId="{94A04A00-5BB1-4041-81B0-E1A36FDB3A42}" type="pres">
      <dgm:prSet presAssocID="{AE7D5BF8-99EE-4349-826C-1D39CB6F04F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st"/>
        </a:ext>
      </dgm:extLst>
    </dgm:pt>
    <dgm:pt modelId="{D3D45103-8FD8-44FA-AAE0-BC7BFC9D571A}" type="pres">
      <dgm:prSet presAssocID="{AE7D5BF8-99EE-4349-826C-1D39CB6F04FC}" presName="spaceRect" presStyleCnt="0"/>
      <dgm:spPr/>
    </dgm:pt>
    <dgm:pt modelId="{A830E95C-F6A9-45E2-AA25-786849CBFA7E}" type="pres">
      <dgm:prSet presAssocID="{AE7D5BF8-99EE-4349-826C-1D39CB6F04FC}" presName="parTx" presStyleLbl="revTx" presStyleIdx="1" presStyleCnt="4">
        <dgm:presLayoutVars>
          <dgm:chMax val="0"/>
          <dgm:chPref val="0"/>
        </dgm:presLayoutVars>
      </dgm:prSet>
      <dgm:spPr/>
    </dgm:pt>
    <dgm:pt modelId="{EC2A2ABB-5A02-4FF0-80D6-BE3087004FDE}" type="pres">
      <dgm:prSet presAssocID="{E35379C7-BD4B-4FC3-802B-453861AFE5DA}" presName="sibTrans" presStyleCnt="0"/>
      <dgm:spPr/>
    </dgm:pt>
    <dgm:pt modelId="{4B63A45D-32AE-46B1-9DAF-3C0A1B5E0D68}" type="pres">
      <dgm:prSet presAssocID="{EDE30BEA-C262-4C72-8555-667DF8BA23D4}" presName="compNode" presStyleCnt="0"/>
      <dgm:spPr/>
    </dgm:pt>
    <dgm:pt modelId="{45D185AA-646B-4EA2-8240-5183FD8041AB}" type="pres">
      <dgm:prSet presAssocID="{EDE30BEA-C262-4C72-8555-667DF8BA23D4}" presName="bgRect" presStyleLbl="bgShp" presStyleIdx="2" presStyleCnt="4"/>
      <dgm:spPr/>
    </dgm:pt>
    <dgm:pt modelId="{A07DE913-C0E3-4D51-9046-0A217659A8AC}" type="pres">
      <dgm:prSet presAssocID="{EDE30BEA-C262-4C72-8555-667DF8BA23D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F96A7194-CB97-4FF3-A93C-7DFEA255D7F4}" type="pres">
      <dgm:prSet presAssocID="{EDE30BEA-C262-4C72-8555-667DF8BA23D4}" presName="spaceRect" presStyleCnt="0"/>
      <dgm:spPr/>
    </dgm:pt>
    <dgm:pt modelId="{6A2A9D31-B8CE-4399-A7F5-51A13E8E45B4}" type="pres">
      <dgm:prSet presAssocID="{EDE30BEA-C262-4C72-8555-667DF8BA23D4}" presName="parTx" presStyleLbl="revTx" presStyleIdx="2" presStyleCnt="4">
        <dgm:presLayoutVars>
          <dgm:chMax val="0"/>
          <dgm:chPref val="0"/>
        </dgm:presLayoutVars>
      </dgm:prSet>
      <dgm:spPr/>
    </dgm:pt>
    <dgm:pt modelId="{BF9430C1-8723-4E7C-BAC3-08CA228DAF83}" type="pres">
      <dgm:prSet presAssocID="{870319D4-6493-4C7E-A2F5-31703CF9F47C}" presName="sibTrans" presStyleCnt="0"/>
      <dgm:spPr/>
    </dgm:pt>
    <dgm:pt modelId="{C52839A5-46C6-40E3-951A-4E0BA1A286B1}" type="pres">
      <dgm:prSet presAssocID="{5A3A32D7-E834-489D-8C1C-A2FD4276DB94}" presName="compNode" presStyleCnt="0"/>
      <dgm:spPr/>
    </dgm:pt>
    <dgm:pt modelId="{2C22FFEA-5D86-4404-9877-978FD21081BC}" type="pres">
      <dgm:prSet presAssocID="{5A3A32D7-E834-489D-8C1C-A2FD4276DB94}" presName="bgRect" presStyleLbl="bgShp" presStyleIdx="3" presStyleCnt="4"/>
      <dgm:spPr/>
    </dgm:pt>
    <dgm:pt modelId="{CC4F6432-6FE1-4F56-9BB9-19455AF45CEF}" type="pres">
      <dgm:prSet presAssocID="{5A3A32D7-E834-489D-8C1C-A2FD4276DB9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9ACA7B20-B3B7-4849-A219-79DC847B2F17}" type="pres">
      <dgm:prSet presAssocID="{5A3A32D7-E834-489D-8C1C-A2FD4276DB94}" presName="spaceRect" presStyleCnt="0"/>
      <dgm:spPr/>
    </dgm:pt>
    <dgm:pt modelId="{300D4DE8-2A6D-46D6-B8CD-0385D491483B}" type="pres">
      <dgm:prSet presAssocID="{5A3A32D7-E834-489D-8C1C-A2FD4276DB94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B7943C04-5C0E-4C58-961D-72D8DB88DE77}" srcId="{E7B4E97E-98BA-46B3-889B-F7852E6D9BF6}" destId="{5A3A32D7-E834-489D-8C1C-A2FD4276DB94}" srcOrd="3" destOrd="0" parTransId="{C1845207-7A70-41CF-AD88-499FA153D5BA}" sibTransId="{89580599-1A82-447E-811E-01F4BB352B30}"/>
    <dgm:cxn modelId="{71B85316-DDEF-45A2-BB4D-FDE51D8D87F6}" type="presOf" srcId="{AE7D5BF8-99EE-4349-826C-1D39CB6F04FC}" destId="{A830E95C-F6A9-45E2-AA25-786849CBFA7E}" srcOrd="0" destOrd="0" presId="urn:microsoft.com/office/officeart/2018/2/layout/IconVerticalSolidList"/>
    <dgm:cxn modelId="{02A2BB1C-FDAB-472D-8006-DFF3EEC428E5}" type="presOf" srcId="{E7B4E97E-98BA-46B3-889B-F7852E6D9BF6}" destId="{B757C8D6-00FD-4C9B-9990-37648FFB240F}" srcOrd="0" destOrd="0" presId="urn:microsoft.com/office/officeart/2018/2/layout/IconVerticalSolidList"/>
    <dgm:cxn modelId="{30E15627-E63E-49AF-A86B-7E989402790A}" type="presOf" srcId="{5A3A32D7-E834-489D-8C1C-A2FD4276DB94}" destId="{300D4DE8-2A6D-46D6-B8CD-0385D491483B}" srcOrd="0" destOrd="0" presId="urn:microsoft.com/office/officeart/2018/2/layout/IconVerticalSolidList"/>
    <dgm:cxn modelId="{D1C2683F-A310-42ED-8C02-77E2CBBF8702}" type="presOf" srcId="{EDE30BEA-C262-4C72-8555-667DF8BA23D4}" destId="{6A2A9D31-B8CE-4399-A7F5-51A13E8E45B4}" srcOrd="0" destOrd="0" presId="urn:microsoft.com/office/officeart/2018/2/layout/IconVerticalSolidList"/>
    <dgm:cxn modelId="{5636E565-9BC6-4FCB-83F6-977960565A86}" type="presOf" srcId="{3AFF55BF-8FAF-4714-8C9D-B4D4F3D2D86A}" destId="{C082CF83-DC73-4D4F-A587-04D4802B34F8}" srcOrd="0" destOrd="0" presId="urn:microsoft.com/office/officeart/2018/2/layout/IconVerticalSolidList"/>
    <dgm:cxn modelId="{19173876-84B1-4203-AFFC-5CAE3D93A1DB}" srcId="{E7B4E97E-98BA-46B3-889B-F7852E6D9BF6}" destId="{AE7D5BF8-99EE-4349-826C-1D39CB6F04FC}" srcOrd="1" destOrd="0" parTransId="{6669D629-1430-4E84-96C7-2715FF5E6450}" sibTransId="{E35379C7-BD4B-4FC3-802B-453861AFE5DA}"/>
    <dgm:cxn modelId="{F1BA11FB-B4D3-4E67-82E3-E81F3B3F4C92}" srcId="{E7B4E97E-98BA-46B3-889B-F7852E6D9BF6}" destId="{EDE30BEA-C262-4C72-8555-667DF8BA23D4}" srcOrd="2" destOrd="0" parTransId="{13A6CCEA-29E9-4776-91B7-8E82E8469B07}" sibTransId="{870319D4-6493-4C7E-A2F5-31703CF9F47C}"/>
    <dgm:cxn modelId="{0D235CFF-010F-4EA1-9F5F-D2566698EB0A}" srcId="{E7B4E97E-98BA-46B3-889B-F7852E6D9BF6}" destId="{3AFF55BF-8FAF-4714-8C9D-B4D4F3D2D86A}" srcOrd="0" destOrd="0" parTransId="{B952AB96-D464-435E-9B8B-34425D5187D3}" sibTransId="{C0B7BD7A-BE53-4AAB-AA4B-B6AE30C4D829}"/>
    <dgm:cxn modelId="{CB35B213-9E48-4EE6-822A-5A02D2F269DF}" type="presParOf" srcId="{B757C8D6-00FD-4C9B-9990-37648FFB240F}" destId="{B3718561-E4C0-497B-A3FA-F75630CD506D}" srcOrd="0" destOrd="0" presId="urn:microsoft.com/office/officeart/2018/2/layout/IconVerticalSolidList"/>
    <dgm:cxn modelId="{6B7B0A2B-E444-48D4-AFA7-83A6F9DBAB55}" type="presParOf" srcId="{B3718561-E4C0-497B-A3FA-F75630CD506D}" destId="{2E58DEF4-6360-47CB-AC18-A076837E2F24}" srcOrd="0" destOrd="0" presId="urn:microsoft.com/office/officeart/2018/2/layout/IconVerticalSolidList"/>
    <dgm:cxn modelId="{5CDFFC97-53E2-4FD2-A2E7-A2AFCCBB6724}" type="presParOf" srcId="{B3718561-E4C0-497B-A3FA-F75630CD506D}" destId="{E4D2B7E5-F6EC-449D-AE27-453DB8C608CD}" srcOrd="1" destOrd="0" presId="urn:microsoft.com/office/officeart/2018/2/layout/IconVerticalSolidList"/>
    <dgm:cxn modelId="{183B14F0-DAD7-4E14-9FFE-634E489A83C7}" type="presParOf" srcId="{B3718561-E4C0-497B-A3FA-F75630CD506D}" destId="{49292E7E-4A37-4391-821F-7204F60FDA13}" srcOrd="2" destOrd="0" presId="urn:microsoft.com/office/officeart/2018/2/layout/IconVerticalSolidList"/>
    <dgm:cxn modelId="{3039DD7A-2E55-475F-87F1-5E4430108B1C}" type="presParOf" srcId="{B3718561-E4C0-497B-A3FA-F75630CD506D}" destId="{C082CF83-DC73-4D4F-A587-04D4802B34F8}" srcOrd="3" destOrd="0" presId="urn:microsoft.com/office/officeart/2018/2/layout/IconVerticalSolidList"/>
    <dgm:cxn modelId="{943F805A-8F3F-4931-8184-C946BADE2F34}" type="presParOf" srcId="{B757C8D6-00FD-4C9B-9990-37648FFB240F}" destId="{294EF28C-5030-4470-B479-FEA260A0C3E0}" srcOrd="1" destOrd="0" presId="urn:microsoft.com/office/officeart/2018/2/layout/IconVerticalSolidList"/>
    <dgm:cxn modelId="{351AE828-51AE-423F-96DE-954C21F6CFD2}" type="presParOf" srcId="{B757C8D6-00FD-4C9B-9990-37648FFB240F}" destId="{B5D679FA-F2C4-40F0-908E-AB03B906B46D}" srcOrd="2" destOrd="0" presId="urn:microsoft.com/office/officeart/2018/2/layout/IconVerticalSolidList"/>
    <dgm:cxn modelId="{E92F2C02-359F-4CF0-AC66-59020694D490}" type="presParOf" srcId="{B5D679FA-F2C4-40F0-908E-AB03B906B46D}" destId="{763F00B3-4339-4F50-ACCA-F3007CE6CB24}" srcOrd="0" destOrd="0" presId="urn:microsoft.com/office/officeart/2018/2/layout/IconVerticalSolidList"/>
    <dgm:cxn modelId="{1A1C0000-FB3F-41ED-85EF-F3C2BE542D61}" type="presParOf" srcId="{B5D679FA-F2C4-40F0-908E-AB03B906B46D}" destId="{94A04A00-5BB1-4041-81B0-E1A36FDB3A42}" srcOrd="1" destOrd="0" presId="urn:microsoft.com/office/officeart/2018/2/layout/IconVerticalSolidList"/>
    <dgm:cxn modelId="{8B6D5F7B-5587-47A8-9D13-91BE35E6DCE0}" type="presParOf" srcId="{B5D679FA-F2C4-40F0-908E-AB03B906B46D}" destId="{D3D45103-8FD8-44FA-AAE0-BC7BFC9D571A}" srcOrd="2" destOrd="0" presId="urn:microsoft.com/office/officeart/2018/2/layout/IconVerticalSolidList"/>
    <dgm:cxn modelId="{5BBA25F8-8FDD-4DFE-9A82-13A5EAB67D72}" type="presParOf" srcId="{B5D679FA-F2C4-40F0-908E-AB03B906B46D}" destId="{A830E95C-F6A9-45E2-AA25-786849CBFA7E}" srcOrd="3" destOrd="0" presId="urn:microsoft.com/office/officeart/2018/2/layout/IconVerticalSolidList"/>
    <dgm:cxn modelId="{6E246704-E2CC-476C-A078-3A9AD3FA3020}" type="presParOf" srcId="{B757C8D6-00FD-4C9B-9990-37648FFB240F}" destId="{EC2A2ABB-5A02-4FF0-80D6-BE3087004FDE}" srcOrd="3" destOrd="0" presId="urn:microsoft.com/office/officeart/2018/2/layout/IconVerticalSolidList"/>
    <dgm:cxn modelId="{8218B4AE-3792-4100-8BF2-02A4EDE32894}" type="presParOf" srcId="{B757C8D6-00FD-4C9B-9990-37648FFB240F}" destId="{4B63A45D-32AE-46B1-9DAF-3C0A1B5E0D68}" srcOrd="4" destOrd="0" presId="urn:microsoft.com/office/officeart/2018/2/layout/IconVerticalSolidList"/>
    <dgm:cxn modelId="{28578E68-6D5A-459C-8CC4-1818E8AA4C20}" type="presParOf" srcId="{4B63A45D-32AE-46B1-9DAF-3C0A1B5E0D68}" destId="{45D185AA-646B-4EA2-8240-5183FD8041AB}" srcOrd="0" destOrd="0" presId="urn:microsoft.com/office/officeart/2018/2/layout/IconVerticalSolidList"/>
    <dgm:cxn modelId="{08A166DF-8B43-44A1-B877-09781D007C5D}" type="presParOf" srcId="{4B63A45D-32AE-46B1-9DAF-3C0A1B5E0D68}" destId="{A07DE913-C0E3-4D51-9046-0A217659A8AC}" srcOrd="1" destOrd="0" presId="urn:microsoft.com/office/officeart/2018/2/layout/IconVerticalSolidList"/>
    <dgm:cxn modelId="{FD1B913D-8E6F-41D5-8627-E2A752148AEE}" type="presParOf" srcId="{4B63A45D-32AE-46B1-9DAF-3C0A1B5E0D68}" destId="{F96A7194-CB97-4FF3-A93C-7DFEA255D7F4}" srcOrd="2" destOrd="0" presId="urn:microsoft.com/office/officeart/2018/2/layout/IconVerticalSolidList"/>
    <dgm:cxn modelId="{58B024DB-05FF-43DF-8A67-69DC9425FC4F}" type="presParOf" srcId="{4B63A45D-32AE-46B1-9DAF-3C0A1B5E0D68}" destId="{6A2A9D31-B8CE-4399-A7F5-51A13E8E45B4}" srcOrd="3" destOrd="0" presId="urn:microsoft.com/office/officeart/2018/2/layout/IconVerticalSolidList"/>
    <dgm:cxn modelId="{59365218-55D1-445F-BCC3-135BECB70845}" type="presParOf" srcId="{B757C8D6-00FD-4C9B-9990-37648FFB240F}" destId="{BF9430C1-8723-4E7C-BAC3-08CA228DAF83}" srcOrd="5" destOrd="0" presId="urn:microsoft.com/office/officeart/2018/2/layout/IconVerticalSolidList"/>
    <dgm:cxn modelId="{012411DA-7387-4783-AC30-3DE75528A741}" type="presParOf" srcId="{B757C8D6-00FD-4C9B-9990-37648FFB240F}" destId="{C52839A5-46C6-40E3-951A-4E0BA1A286B1}" srcOrd="6" destOrd="0" presId="urn:microsoft.com/office/officeart/2018/2/layout/IconVerticalSolidList"/>
    <dgm:cxn modelId="{58F39290-2D0B-4817-A910-3FA25A19124B}" type="presParOf" srcId="{C52839A5-46C6-40E3-951A-4E0BA1A286B1}" destId="{2C22FFEA-5D86-4404-9877-978FD21081BC}" srcOrd="0" destOrd="0" presId="urn:microsoft.com/office/officeart/2018/2/layout/IconVerticalSolidList"/>
    <dgm:cxn modelId="{AFD68257-2380-4F33-B891-EF4595853F70}" type="presParOf" srcId="{C52839A5-46C6-40E3-951A-4E0BA1A286B1}" destId="{CC4F6432-6FE1-4F56-9BB9-19455AF45CEF}" srcOrd="1" destOrd="0" presId="urn:microsoft.com/office/officeart/2018/2/layout/IconVerticalSolidList"/>
    <dgm:cxn modelId="{9F2E730D-EE37-4D98-9698-ACBEE094AB54}" type="presParOf" srcId="{C52839A5-46C6-40E3-951A-4E0BA1A286B1}" destId="{9ACA7B20-B3B7-4849-A219-79DC847B2F17}" srcOrd="2" destOrd="0" presId="urn:microsoft.com/office/officeart/2018/2/layout/IconVerticalSolidList"/>
    <dgm:cxn modelId="{45FE5540-3A72-4FFE-B45F-AC72E8522863}" type="presParOf" srcId="{C52839A5-46C6-40E3-951A-4E0BA1A286B1}" destId="{300D4DE8-2A6D-46D6-B8CD-0385D491483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531C55E-F2C8-4512-9F12-4BFCF577B84A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125B302-9CA6-44B5-9CBD-6D7864216B48}">
      <dgm:prSet phldrT="[Testo]"/>
      <dgm:spPr/>
      <dgm:t>
        <a:bodyPr/>
        <a:lstStyle/>
        <a:p>
          <a:r>
            <a:rPr lang="it-IT" dirty="0"/>
            <a:t>Gruppo A – metodologia attiva</a:t>
          </a:r>
        </a:p>
      </dgm:t>
    </dgm:pt>
    <dgm:pt modelId="{FFC310AE-49D3-48D1-A4D3-BDDF0F5D7302}" type="parTrans" cxnId="{9677AAD2-90D5-4FB1-9A1A-2BAEA33CC0C4}">
      <dgm:prSet/>
      <dgm:spPr/>
      <dgm:t>
        <a:bodyPr/>
        <a:lstStyle/>
        <a:p>
          <a:endParaRPr lang="it-IT"/>
        </a:p>
      </dgm:t>
    </dgm:pt>
    <dgm:pt modelId="{62E6C572-94CD-4866-BEA6-2B6717D04592}" type="sibTrans" cxnId="{9677AAD2-90D5-4FB1-9A1A-2BAEA33CC0C4}">
      <dgm:prSet/>
      <dgm:spPr/>
      <dgm:t>
        <a:bodyPr/>
        <a:lstStyle/>
        <a:p>
          <a:endParaRPr lang="it-IT"/>
        </a:p>
      </dgm:t>
    </dgm:pt>
    <dgm:pt modelId="{1A3A37AB-A6D8-4527-AAFA-9C639EB085F7}">
      <dgm:prSet phldrT="[Testo]"/>
      <dgm:spPr/>
      <dgm:t>
        <a:bodyPr/>
        <a:lstStyle/>
        <a:p>
          <a:r>
            <a:rPr lang="it-IT" dirty="0"/>
            <a:t>Gruppo B – lezione frontale</a:t>
          </a:r>
        </a:p>
      </dgm:t>
    </dgm:pt>
    <dgm:pt modelId="{5F6F899C-3341-4EF1-8992-15748799167C}" type="parTrans" cxnId="{4E861629-DFAA-4010-A924-BCFACF0F7B7D}">
      <dgm:prSet/>
      <dgm:spPr/>
      <dgm:t>
        <a:bodyPr/>
        <a:lstStyle/>
        <a:p>
          <a:endParaRPr lang="it-IT"/>
        </a:p>
      </dgm:t>
    </dgm:pt>
    <dgm:pt modelId="{7F250041-8862-49AE-9DB9-E5543139D26A}" type="sibTrans" cxnId="{4E861629-DFAA-4010-A924-BCFACF0F7B7D}">
      <dgm:prSet/>
      <dgm:spPr/>
      <dgm:t>
        <a:bodyPr/>
        <a:lstStyle/>
        <a:p>
          <a:endParaRPr lang="it-IT"/>
        </a:p>
      </dgm:t>
    </dgm:pt>
    <dgm:pt modelId="{D8938809-C8EB-4E5A-8EC5-2D8275CF170B}">
      <dgm:prSet phldrT="[Testo]"/>
      <dgm:spPr/>
      <dgm:t>
        <a:bodyPr/>
        <a:lstStyle/>
        <a:p>
          <a:r>
            <a:rPr lang="it-IT" dirty="0"/>
            <a:t>Gruppo A – lezione frontale</a:t>
          </a:r>
        </a:p>
      </dgm:t>
    </dgm:pt>
    <dgm:pt modelId="{B98DBDD2-AAAA-4066-986B-E40EEF72133E}" type="parTrans" cxnId="{ACCA3539-AF3E-4799-8592-BACC83E53BA8}">
      <dgm:prSet/>
      <dgm:spPr/>
      <dgm:t>
        <a:bodyPr/>
        <a:lstStyle/>
        <a:p>
          <a:endParaRPr lang="it-IT"/>
        </a:p>
      </dgm:t>
    </dgm:pt>
    <dgm:pt modelId="{33BE0966-1E7B-46A5-AFAD-188142E03AC5}" type="sibTrans" cxnId="{ACCA3539-AF3E-4799-8592-BACC83E53BA8}">
      <dgm:prSet/>
      <dgm:spPr/>
      <dgm:t>
        <a:bodyPr/>
        <a:lstStyle/>
        <a:p>
          <a:endParaRPr lang="it-IT"/>
        </a:p>
      </dgm:t>
    </dgm:pt>
    <dgm:pt modelId="{7B1D2216-EA8E-4071-989D-A91EE81D7C88}">
      <dgm:prSet phldrT="[Testo]"/>
      <dgm:spPr/>
      <dgm:t>
        <a:bodyPr/>
        <a:lstStyle/>
        <a:p>
          <a:r>
            <a:rPr lang="it-IT" dirty="0"/>
            <a:t>Gruppo B – metodologia attiva</a:t>
          </a:r>
        </a:p>
      </dgm:t>
    </dgm:pt>
    <dgm:pt modelId="{95ADA765-E741-4BD4-B614-F8576ABD9C22}" type="parTrans" cxnId="{0E12B053-195A-4D2E-A82C-AD4C7EC15D77}">
      <dgm:prSet/>
      <dgm:spPr/>
      <dgm:t>
        <a:bodyPr/>
        <a:lstStyle/>
        <a:p>
          <a:endParaRPr lang="it-IT"/>
        </a:p>
      </dgm:t>
    </dgm:pt>
    <dgm:pt modelId="{CA551331-FCBC-416B-B9CF-8C81C74E5FF1}" type="sibTrans" cxnId="{0E12B053-195A-4D2E-A82C-AD4C7EC15D77}">
      <dgm:prSet/>
      <dgm:spPr/>
      <dgm:t>
        <a:bodyPr/>
        <a:lstStyle/>
        <a:p>
          <a:endParaRPr lang="it-IT"/>
        </a:p>
      </dgm:t>
    </dgm:pt>
    <dgm:pt modelId="{05DF39B3-BFC8-4084-9230-0B76F970C545}" type="pres">
      <dgm:prSet presAssocID="{3531C55E-F2C8-4512-9F12-4BFCF577B84A}" presName="matrix" presStyleCnt="0">
        <dgm:presLayoutVars>
          <dgm:chMax val="1"/>
          <dgm:dir/>
          <dgm:resizeHandles val="exact"/>
        </dgm:presLayoutVars>
      </dgm:prSet>
      <dgm:spPr/>
    </dgm:pt>
    <dgm:pt modelId="{55A87239-973B-49DF-B7E4-1460536B8F0E}" type="pres">
      <dgm:prSet presAssocID="{3531C55E-F2C8-4512-9F12-4BFCF577B84A}" presName="axisShape" presStyleLbl="bgShp" presStyleIdx="0" presStyleCnt="1"/>
      <dgm:spPr/>
    </dgm:pt>
    <dgm:pt modelId="{E51B1138-7E69-4258-BEA2-AEC04F11541A}" type="pres">
      <dgm:prSet presAssocID="{3531C55E-F2C8-4512-9F12-4BFCF577B84A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89754F8-FE09-4828-88EB-687616BE91A0}" type="pres">
      <dgm:prSet presAssocID="{3531C55E-F2C8-4512-9F12-4BFCF577B84A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CDCFE3A-7497-48F8-9154-23462DC77093}" type="pres">
      <dgm:prSet presAssocID="{3531C55E-F2C8-4512-9F12-4BFCF577B84A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9C29BAB-DF78-4E77-BAA0-7D5A2941A76A}" type="pres">
      <dgm:prSet presAssocID="{3531C55E-F2C8-4512-9F12-4BFCF577B84A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355B4401-6B29-4F2F-9F5A-996A91A3A10C}" type="presOf" srcId="{3531C55E-F2C8-4512-9F12-4BFCF577B84A}" destId="{05DF39B3-BFC8-4084-9230-0B76F970C545}" srcOrd="0" destOrd="0" presId="urn:microsoft.com/office/officeart/2005/8/layout/matrix2"/>
    <dgm:cxn modelId="{9BB3DB10-4466-4D04-BBBD-FBEE969A90AC}" type="presOf" srcId="{D8938809-C8EB-4E5A-8EC5-2D8275CF170B}" destId="{2CDCFE3A-7497-48F8-9154-23462DC77093}" srcOrd="0" destOrd="0" presId="urn:microsoft.com/office/officeart/2005/8/layout/matrix2"/>
    <dgm:cxn modelId="{78CC5412-86B4-4B06-B149-86072F8EDFD9}" type="presOf" srcId="{1A3A37AB-A6D8-4527-AAFA-9C639EB085F7}" destId="{D89754F8-FE09-4828-88EB-687616BE91A0}" srcOrd="0" destOrd="0" presId="urn:microsoft.com/office/officeart/2005/8/layout/matrix2"/>
    <dgm:cxn modelId="{4E861629-DFAA-4010-A924-BCFACF0F7B7D}" srcId="{3531C55E-F2C8-4512-9F12-4BFCF577B84A}" destId="{1A3A37AB-A6D8-4527-AAFA-9C639EB085F7}" srcOrd="1" destOrd="0" parTransId="{5F6F899C-3341-4EF1-8992-15748799167C}" sibTransId="{7F250041-8862-49AE-9DB9-E5543139D26A}"/>
    <dgm:cxn modelId="{7FD2322C-8AE1-4E5C-B838-2FD72D8D88D4}" type="presOf" srcId="{F125B302-9CA6-44B5-9CBD-6D7864216B48}" destId="{E51B1138-7E69-4258-BEA2-AEC04F11541A}" srcOrd="0" destOrd="0" presId="urn:microsoft.com/office/officeart/2005/8/layout/matrix2"/>
    <dgm:cxn modelId="{ACCA3539-AF3E-4799-8592-BACC83E53BA8}" srcId="{3531C55E-F2C8-4512-9F12-4BFCF577B84A}" destId="{D8938809-C8EB-4E5A-8EC5-2D8275CF170B}" srcOrd="2" destOrd="0" parTransId="{B98DBDD2-AAAA-4066-986B-E40EEF72133E}" sibTransId="{33BE0966-1E7B-46A5-AFAD-188142E03AC5}"/>
    <dgm:cxn modelId="{0E12B053-195A-4D2E-A82C-AD4C7EC15D77}" srcId="{3531C55E-F2C8-4512-9F12-4BFCF577B84A}" destId="{7B1D2216-EA8E-4071-989D-A91EE81D7C88}" srcOrd="3" destOrd="0" parTransId="{95ADA765-E741-4BD4-B614-F8576ABD9C22}" sibTransId="{CA551331-FCBC-416B-B9CF-8C81C74E5FF1}"/>
    <dgm:cxn modelId="{908E31CF-01C7-4685-9269-2728530DE32D}" type="presOf" srcId="{7B1D2216-EA8E-4071-989D-A91EE81D7C88}" destId="{B9C29BAB-DF78-4E77-BAA0-7D5A2941A76A}" srcOrd="0" destOrd="0" presId="urn:microsoft.com/office/officeart/2005/8/layout/matrix2"/>
    <dgm:cxn modelId="{9677AAD2-90D5-4FB1-9A1A-2BAEA33CC0C4}" srcId="{3531C55E-F2C8-4512-9F12-4BFCF577B84A}" destId="{F125B302-9CA6-44B5-9CBD-6D7864216B48}" srcOrd="0" destOrd="0" parTransId="{FFC310AE-49D3-48D1-A4D3-BDDF0F5D7302}" sibTransId="{62E6C572-94CD-4866-BEA6-2B6717D04592}"/>
    <dgm:cxn modelId="{E1D13F43-4771-496B-903D-7B625FF50951}" type="presParOf" srcId="{05DF39B3-BFC8-4084-9230-0B76F970C545}" destId="{55A87239-973B-49DF-B7E4-1460536B8F0E}" srcOrd="0" destOrd="0" presId="urn:microsoft.com/office/officeart/2005/8/layout/matrix2"/>
    <dgm:cxn modelId="{8C9FE54B-FBCE-4BA2-ACDC-82F7E4A73E65}" type="presParOf" srcId="{05DF39B3-BFC8-4084-9230-0B76F970C545}" destId="{E51B1138-7E69-4258-BEA2-AEC04F11541A}" srcOrd="1" destOrd="0" presId="urn:microsoft.com/office/officeart/2005/8/layout/matrix2"/>
    <dgm:cxn modelId="{CD0B8636-C043-4938-AF83-2E940812408B}" type="presParOf" srcId="{05DF39B3-BFC8-4084-9230-0B76F970C545}" destId="{D89754F8-FE09-4828-88EB-687616BE91A0}" srcOrd="2" destOrd="0" presId="urn:microsoft.com/office/officeart/2005/8/layout/matrix2"/>
    <dgm:cxn modelId="{91988DF5-E981-4FDE-8F04-6F78E7A058F3}" type="presParOf" srcId="{05DF39B3-BFC8-4084-9230-0B76F970C545}" destId="{2CDCFE3A-7497-48F8-9154-23462DC77093}" srcOrd="3" destOrd="0" presId="urn:microsoft.com/office/officeart/2005/8/layout/matrix2"/>
    <dgm:cxn modelId="{932FD3D3-C418-41A9-8782-FD838B7449CF}" type="presParOf" srcId="{05DF39B3-BFC8-4084-9230-0B76F970C545}" destId="{B9C29BAB-DF78-4E77-BAA0-7D5A2941A76A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531C55E-F2C8-4512-9F12-4BFCF577B84A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125B302-9CA6-44B5-9CBD-6D7864216B48}">
      <dgm:prSet phldrT="[Testo]"/>
      <dgm:spPr/>
      <dgm:t>
        <a:bodyPr/>
        <a:lstStyle/>
        <a:p>
          <a:r>
            <a:rPr lang="it-IT" dirty="0"/>
            <a:t>Gruppo C – metodologia attiva</a:t>
          </a:r>
        </a:p>
      </dgm:t>
    </dgm:pt>
    <dgm:pt modelId="{FFC310AE-49D3-48D1-A4D3-BDDF0F5D7302}" type="parTrans" cxnId="{9677AAD2-90D5-4FB1-9A1A-2BAEA33CC0C4}">
      <dgm:prSet/>
      <dgm:spPr/>
      <dgm:t>
        <a:bodyPr/>
        <a:lstStyle/>
        <a:p>
          <a:endParaRPr lang="it-IT"/>
        </a:p>
      </dgm:t>
    </dgm:pt>
    <dgm:pt modelId="{62E6C572-94CD-4866-BEA6-2B6717D04592}" type="sibTrans" cxnId="{9677AAD2-90D5-4FB1-9A1A-2BAEA33CC0C4}">
      <dgm:prSet/>
      <dgm:spPr/>
      <dgm:t>
        <a:bodyPr/>
        <a:lstStyle/>
        <a:p>
          <a:endParaRPr lang="it-IT"/>
        </a:p>
      </dgm:t>
    </dgm:pt>
    <dgm:pt modelId="{1A3A37AB-A6D8-4527-AAFA-9C639EB085F7}">
      <dgm:prSet phldrT="[Testo]"/>
      <dgm:spPr/>
      <dgm:t>
        <a:bodyPr/>
        <a:lstStyle/>
        <a:p>
          <a:r>
            <a:rPr lang="it-IT" dirty="0"/>
            <a:t>Gruppo D – lezione frontale</a:t>
          </a:r>
        </a:p>
      </dgm:t>
    </dgm:pt>
    <dgm:pt modelId="{5F6F899C-3341-4EF1-8992-15748799167C}" type="parTrans" cxnId="{4E861629-DFAA-4010-A924-BCFACF0F7B7D}">
      <dgm:prSet/>
      <dgm:spPr/>
      <dgm:t>
        <a:bodyPr/>
        <a:lstStyle/>
        <a:p>
          <a:endParaRPr lang="it-IT"/>
        </a:p>
      </dgm:t>
    </dgm:pt>
    <dgm:pt modelId="{7F250041-8862-49AE-9DB9-E5543139D26A}" type="sibTrans" cxnId="{4E861629-DFAA-4010-A924-BCFACF0F7B7D}">
      <dgm:prSet/>
      <dgm:spPr/>
      <dgm:t>
        <a:bodyPr/>
        <a:lstStyle/>
        <a:p>
          <a:endParaRPr lang="it-IT"/>
        </a:p>
      </dgm:t>
    </dgm:pt>
    <dgm:pt modelId="{D8938809-C8EB-4E5A-8EC5-2D8275CF170B}">
      <dgm:prSet phldrT="[Testo]"/>
      <dgm:spPr/>
      <dgm:t>
        <a:bodyPr/>
        <a:lstStyle/>
        <a:p>
          <a:r>
            <a:rPr lang="it-IT" dirty="0"/>
            <a:t>Gruppo C – lezione frontale</a:t>
          </a:r>
        </a:p>
      </dgm:t>
    </dgm:pt>
    <dgm:pt modelId="{B98DBDD2-AAAA-4066-986B-E40EEF72133E}" type="parTrans" cxnId="{ACCA3539-AF3E-4799-8592-BACC83E53BA8}">
      <dgm:prSet/>
      <dgm:spPr/>
      <dgm:t>
        <a:bodyPr/>
        <a:lstStyle/>
        <a:p>
          <a:endParaRPr lang="it-IT"/>
        </a:p>
      </dgm:t>
    </dgm:pt>
    <dgm:pt modelId="{33BE0966-1E7B-46A5-AFAD-188142E03AC5}" type="sibTrans" cxnId="{ACCA3539-AF3E-4799-8592-BACC83E53BA8}">
      <dgm:prSet/>
      <dgm:spPr/>
      <dgm:t>
        <a:bodyPr/>
        <a:lstStyle/>
        <a:p>
          <a:endParaRPr lang="it-IT"/>
        </a:p>
      </dgm:t>
    </dgm:pt>
    <dgm:pt modelId="{7B1D2216-EA8E-4071-989D-A91EE81D7C88}">
      <dgm:prSet phldrT="[Testo]"/>
      <dgm:spPr/>
      <dgm:t>
        <a:bodyPr/>
        <a:lstStyle/>
        <a:p>
          <a:r>
            <a:rPr lang="it-IT" dirty="0"/>
            <a:t>Gruppo D – metodologia attiva</a:t>
          </a:r>
        </a:p>
      </dgm:t>
    </dgm:pt>
    <dgm:pt modelId="{95ADA765-E741-4BD4-B614-F8576ABD9C22}" type="parTrans" cxnId="{0E12B053-195A-4D2E-A82C-AD4C7EC15D77}">
      <dgm:prSet/>
      <dgm:spPr/>
      <dgm:t>
        <a:bodyPr/>
        <a:lstStyle/>
        <a:p>
          <a:endParaRPr lang="it-IT"/>
        </a:p>
      </dgm:t>
    </dgm:pt>
    <dgm:pt modelId="{CA551331-FCBC-416B-B9CF-8C81C74E5FF1}" type="sibTrans" cxnId="{0E12B053-195A-4D2E-A82C-AD4C7EC15D77}">
      <dgm:prSet/>
      <dgm:spPr/>
      <dgm:t>
        <a:bodyPr/>
        <a:lstStyle/>
        <a:p>
          <a:endParaRPr lang="it-IT"/>
        </a:p>
      </dgm:t>
    </dgm:pt>
    <dgm:pt modelId="{05DF39B3-BFC8-4084-9230-0B76F970C545}" type="pres">
      <dgm:prSet presAssocID="{3531C55E-F2C8-4512-9F12-4BFCF577B84A}" presName="matrix" presStyleCnt="0">
        <dgm:presLayoutVars>
          <dgm:chMax val="1"/>
          <dgm:dir/>
          <dgm:resizeHandles val="exact"/>
        </dgm:presLayoutVars>
      </dgm:prSet>
      <dgm:spPr/>
    </dgm:pt>
    <dgm:pt modelId="{55A87239-973B-49DF-B7E4-1460536B8F0E}" type="pres">
      <dgm:prSet presAssocID="{3531C55E-F2C8-4512-9F12-4BFCF577B84A}" presName="axisShape" presStyleLbl="bgShp" presStyleIdx="0" presStyleCnt="1"/>
      <dgm:spPr/>
    </dgm:pt>
    <dgm:pt modelId="{E51B1138-7E69-4258-BEA2-AEC04F11541A}" type="pres">
      <dgm:prSet presAssocID="{3531C55E-F2C8-4512-9F12-4BFCF577B84A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89754F8-FE09-4828-88EB-687616BE91A0}" type="pres">
      <dgm:prSet presAssocID="{3531C55E-F2C8-4512-9F12-4BFCF577B84A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CDCFE3A-7497-48F8-9154-23462DC77093}" type="pres">
      <dgm:prSet presAssocID="{3531C55E-F2C8-4512-9F12-4BFCF577B84A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9C29BAB-DF78-4E77-BAA0-7D5A2941A76A}" type="pres">
      <dgm:prSet presAssocID="{3531C55E-F2C8-4512-9F12-4BFCF577B84A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355B4401-6B29-4F2F-9F5A-996A91A3A10C}" type="presOf" srcId="{3531C55E-F2C8-4512-9F12-4BFCF577B84A}" destId="{05DF39B3-BFC8-4084-9230-0B76F970C545}" srcOrd="0" destOrd="0" presId="urn:microsoft.com/office/officeart/2005/8/layout/matrix2"/>
    <dgm:cxn modelId="{9BB3DB10-4466-4D04-BBBD-FBEE969A90AC}" type="presOf" srcId="{D8938809-C8EB-4E5A-8EC5-2D8275CF170B}" destId="{2CDCFE3A-7497-48F8-9154-23462DC77093}" srcOrd="0" destOrd="0" presId="urn:microsoft.com/office/officeart/2005/8/layout/matrix2"/>
    <dgm:cxn modelId="{78CC5412-86B4-4B06-B149-86072F8EDFD9}" type="presOf" srcId="{1A3A37AB-A6D8-4527-AAFA-9C639EB085F7}" destId="{D89754F8-FE09-4828-88EB-687616BE91A0}" srcOrd="0" destOrd="0" presId="urn:microsoft.com/office/officeart/2005/8/layout/matrix2"/>
    <dgm:cxn modelId="{4E861629-DFAA-4010-A924-BCFACF0F7B7D}" srcId="{3531C55E-F2C8-4512-9F12-4BFCF577B84A}" destId="{1A3A37AB-A6D8-4527-AAFA-9C639EB085F7}" srcOrd="1" destOrd="0" parTransId="{5F6F899C-3341-4EF1-8992-15748799167C}" sibTransId="{7F250041-8862-49AE-9DB9-E5543139D26A}"/>
    <dgm:cxn modelId="{7FD2322C-8AE1-4E5C-B838-2FD72D8D88D4}" type="presOf" srcId="{F125B302-9CA6-44B5-9CBD-6D7864216B48}" destId="{E51B1138-7E69-4258-BEA2-AEC04F11541A}" srcOrd="0" destOrd="0" presId="urn:microsoft.com/office/officeart/2005/8/layout/matrix2"/>
    <dgm:cxn modelId="{ACCA3539-AF3E-4799-8592-BACC83E53BA8}" srcId="{3531C55E-F2C8-4512-9F12-4BFCF577B84A}" destId="{D8938809-C8EB-4E5A-8EC5-2D8275CF170B}" srcOrd="2" destOrd="0" parTransId="{B98DBDD2-AAAA-4066-986B-E40EEF72133E}" sibTransId="{33BE0966-1E7B-46A5-AFAD-188142E03AC5}"/>
    <dgm:cxn modelId="{0E12B053-195A-4D2E-A82C-AD4C7EC15D77}" srcId="{3531C55E-F2C8-4512-9F12-4BFCF577B84A}" destId="{7B1D2216-EA8E-4071-989D-A91EE81D7C88}" srcOrd="3" destOrd="0" parTransId="{95ADA765-E741-4BD4-B614-F8576ABD9C22}" sibTransId="{CA551331-FCBC-416B-B9CF-8C81C74E5FF1}"/>
    <dgm:cxn modelId="{908E31CF-01C7-4685-9269-2728530DE32D}" type="presOf" srcId="{7B1D2216-EA8E-4071-989D-A91EE81D7C88}" destId="{B9C29BAB-DF78-4E77-BAA0-7D5A2941A76A}" srcOrd="0" destOrd="0" presId="urn:microsoft.com/office/officeart/2005/8/layout/matrix2"/>
    <dgm:cxn modelId="{9677AAD2-90D5-4FB1-9A1A-2BAEA33CC0C4}" srcId="{3531C55E-F2C8-4512-9F12-4BFCF577B84A}" destId="{F125B302-9CA6-44B5-9CBD-6D7864216B48}" srcOrd="0" destOrd="0" parTransId="{FFC310AE-49D3-48D1-A4D3-BDDF0F5D7302}" sibTransId="{62E6C572-94CD-4866-BEA6-2B6717D04592}"/>
    <dgm:cxn modelId="{E1D13F43-4771-496B-903D-7B625FF50951}" type="presParOf" srcId="{05DF39B3-BFC8-4084-9230-0B76F970C545}" destId="{55A87239-973B-49DF-B7E4-1460536B8F0E}" srcOrd="0" destOrd="0" presId="urn:microsoft.com/office/officeart/2005/8/layout/matrix2"/>
    <dgm:cxn modelId="{8C9FE54B-FBCE-4BA2-ACDC-82F7E4A73E65}" type="presParOf" srcId="{05DF39B3-BFC8-4084-9230-0B76F970C545}" destId="{E51B1138-7E69-4258-BEA2-AEC04F11541A}" srcOrd="1" destOrd="0" presId="urn:microsoft.com/office/officeart/2005/8/layout/matrix2"/>
    <dgm:cxn modelId="{CD0B8636-C043-4938-AF83-2E940812408B}" type="presParOf" srcId="{05DF39B3-BFC8-4084-9230-0B76F970C545}" destId="{D89754F8-FE09-4828-88EB-687616BE91A0}" srcOrd="2" destOrd="0" presId="urn:microsoft.com/office/officeart/2005/8/layout/matrix2"/>
    <dgm:cxn modelId="{91988DF5-E981-4FDE-8F04-6F78E7A058F3}" type="presParOf" srcId="{05DF39B3-BFC8-4084-9230-0B76F970C545}" destId="{2CDCFE3A-7497-48F8-9154-23462DC77093}" srcOrd="3" destOrd="0" presId="urn:microsoft.com/office/officeart/2005/8/layout/matrix2"/>
    <dgm:cxn modelId="{932FD3D3-C418-41A9-8782-FD838B7449CF}" type="presParOf" srcId="{05DF39B3-BFC8-4084-9230-0B76F970C545}" destId="{B9C29BAB-DF78-4E77-BAA0-7D5A2941A76A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5B93EC-6F4F-4B86-AA6A-2880B6BB9BB5}">
      <dsp:nvSpPr>
        <dsp:cNvPr id="0" name=""/>
        <dsp:cNvSpPr/>
      </dsp:nvSpPr>
      <dsp:spPr>
        <a:xfrm>
          <a:off x="0" y="0"/>
          <a:ext cx="9404352" cy="104223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4AACBA-16CC-4661-942F-C4167592426C}">
      <dsp:nvSpPr>
        <dsp:cNvPr id="0" name=""/>
        <dsp:cNvSpPr/>
      </dsp:nvSpPr>
      <dsp:spPr>
        <a:xfrm>
          <a:off x="101424" y="0"/>
          <a:ext cx="1044864" cy="94299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5000" b="-5000"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F98601-56BD-4270-9AB1-8E0689F8FAE3}">
      <dsp:nvSpPr>
        <dsp:cNvPr id="0" name=""/>
        <dsp:cNvSpPr/>
      </dsp:nvSpPr>
      <dsp:spPr>
        <a:xfrm>
          <a:off x="1203780" y="0"/>
          <a:ext cx="8200571" cy="1042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303" tIns="110303" rIns="110303" bIns="11030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Gli studenti al termine del percorso di studi secondario hanno numerose lacune su argomenti di base di matematica e fisica (Testa et al., 2018)  </a:t>
          </a:r>
          <a:endParaRPr lang="en-US" sz="1600" kern="1200" dirty="0"/>
        </a:p>
      </dsp:txBody>
      <dsp:txXfrm>
        <a:off x="1203780" y="0"/>
        <a:ext cx="8200571" cy="1042234"/>
      </dsp:txXfrm>
    </dsp:sp>
    <dsp:sp modelId="{81CC9A6E-9529-4408-AE84-48B58524E641}">
      <dsp:nvSpPr>
        <dsp:cNvPr id="0" name=""/>
        <dsp:cNvSpPr/>
      </dsp:nvSpPr>
      <dsp:spPr>
        <a:xfrm>
          <a:off x="0" y="1544161"/>
          <a:ext cx="9404352" cy="104223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3BCB9D-D290-4F70-9B73-BBB2C3C8AB17}">
      <dsp:nvSpPr>
        <dsp:cNvPr id="0" name=""/>
        <dsp:cNvSpPr/>
      </dsp:nvSpPr>
      <dsp:spPr>
        <a:xfrm>
          <a:off x="279150" y="1555618"/>
          <a:ext cx="912316" cy="91231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2C6F5C-A514-45A6-BBFA-4CD39C8B118A}">
      <dsp:nvSpPr>
        <dsp:cNvPr id="0" name=""/>
        <dsp:cNvSpPr/>
      </dsp:nvSpPr>
      <dsp:spPr>
        <a:xfrm>
          <a:off x="1203780" y="1303431"/>
          <a:ext cx="8200571" cy="1449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303" tIns="110303" rIns="110303" bIns="11030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Fattori metacognitivi quali l’autoefficacia, l’interesse o la motivazione intrinseca dello studente sono </a:t>
          </a:r>
          <a:r>
            <a:rPr lang="it-IT" sz="1600" kern="1200" dirty="0" err="1"/>
            <a:t>predittori</a:t>
          </a:r>
          <a:r>
            <a:rPr lang="it-IT" sz="1600" kern="1200" dirty="0"/>
            <a:t> del rendimento degli studenti (</a:t>
          </a:r>
          <a:r>
            <a:rPr lang="it-IT" sz="1600" kern="1200" dirty="0" err="1"/>
            <a:t>Wang</a:t>
          </a:r>
          <a:r>
            <a:rPr lang="it-IT" sz="1600" kern="1200" dirty="0"/>
            <a:t> et al. 2015) </a:t>
          </a:r>
          <a:endParaRPr lang="en-US" sz="1600" kern="1200" dirty="0"/>
        </a:p>
      </dsp:txBody>
      <dsp:txXfrm>
        <a:off x="1203780" y="1303431"/>
        <a:ext cx="8200571" cy="1449570"/>
      </dsp:txXfrm>
    </dsp:sp>
    <dsp:sp modelId="{4D60011C-4598-4764-83D8-874E8823735A}">
      <dsp:nvSpPr>
        <dsp:cNvPr id="0" name=""/>
        <dsp:cNvSpPr/>
      </dsp:nvSpPr>
      <dsp:spPr>
        <a:xfrm>
          <a:off x="0" y="3013560"/>
          <a:ext cx="9404352" cy="104223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E05F82-0E96-4EFE-90C0-28DAED9CB218}">
      <dsp:nvSpPr>
        <dsp:cNvPr id="0" name=""/>
        <dsp:cNvSpPr/>
      </dsp:nvSpPr>
      <dsp:spPr>
        <a:xfrm>
          <a:off x="315275" y="3248063"/>
          <a:ext cx="573228" cy="57322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25A65E-7B84-43DA-9D47-E2E1435BDBFF}">
      <dsp:nvSpPr>
        <dsp:cNvPr id="0" name=""/>
        <dsp:cNvSpPr/>
      </dsp:nvSpPr>
      <dsp:spPr>
        <a:xfrm>
          <a:off x="1203780" y="3013560"/>
          <a:ext cx="8200571" cy="1042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303" tIns="110303" rIns="110303" bIns="11030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Transizione dalla scuola secondaria all’Università problematica a causa delle diverse aspettative e percezioni nei confronti dell’educazione terziaria rispetto a quella secondaria (</a:t>
          </a:r>
          <a:r>
            <a:rPr lang="it-IT" sz="1600" kern="1200" dirty="0" err="1"/>
            <a:t>Accascina</a:t>
          </a:r>
          <a:r>
            <a:rPr lang="it-IT" sz="1600" kern="1200" dirty="0"/>
            <a:t> et al., 1998; Di Martino e Gregorio, 2019)</a:t>
          </a:r>
          <a:endParaRPr lang="en-US" sz="1600" kern="1200" dirty="0"/>
        </a:p>
      </dsp:txBody>
      <dsp:txXfrm>
        <a:off x="1203780" y="3013560"/>
        <a:ext cx="8200571" cy="104223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A87239-973B-49DF-B7E4-1460536B8F0E}">
      <dsp:nvSpPr>
        <dsp:cNvPr id="0" name=""/>
        <dsp:cNvSpPr/>
      </dsp:nvSpPr>
      <dsp:spPr>
        <a:xfrm>
          <a:off x="321050" y="0"/>
          <a:ext cx="3849687" cy="3849687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1B1138-7E69-4258-BEA2-AEC04F11541A}">
      <dsp:nvSpPr>
        <dsp:cNvPr id="0" name=""/>
        <dsp:cNvSpPr/>
      </dsp:nvSpPr>
      <dsp:spPr>
        <a:xfrm>
          <a:off x="571280" y="250229"/>
          <a:ext cx="1539874" cy="15398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Gruppo E – metodologia attiva</a:t>
          </a:r>
        </a:p>
      </dsp:txBody>
      <dsp:txXfrm>
        <a:off x="646450" y="325399"/>
        <a:ext cx="1389534" cy="1389534"/>
      </dsp:txXfrm>
    </dsp:sp>
    <dsp:sp modelId="{D89754F8-FE09-4828-88EB-687616BE91A0}">
      <dsp:nvSpPr>
        <dsp:cNvPr id="0" name=""/>
        <dsp:cNvSpPr/>
      </dsp:nvSpPr>
      <dsp:spPr>
        <a:xfrm>
          <a:off x="2380633" y="250229"/>
          <a:ext cx="1539874" cy="15398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Gruppo F – lezione frontale</a:t>
          </a:r>
        </a:p>
      </dsp:txBody>
      <dsp:txXfrm>
        <a:off x="2455803" y="325399"/>
        <a:ext cx="1389534" cy="1389534"/>
      </dsp:txXfrm>
    </dsp:sp>
    <dsp:sp modelId="{2CDCFE3A-7497-48F8-9154-23462DC77093}">
      <dsp:nvSpPr>
        <dsp:cNvPr id="0" name=""/>
        <dsp:cNvSpPr/>
      </dsp:nvSpPr>
      <dsp:spPr>
        <a:xfrm>
          <a:off x="571280" y="2059582"/>
          <a:ext cx="1539874" cy="15398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Gruppo E – lezione frontale</a:t>
          </a:r>
        </a:p>
      </dsp:txBody>
      <dsp:txXfrm>
        <a:off x="646450" y="2134752"/>
        <a:ext cx="1389534" cy="1389534"/>
      </dsp:txXfrm>
    </dsp:sp>
    <dsp:sp modelId="{B9C29BAB-DF78-4E77-BAA0-7D5A2941A76A}">
      <dsp:nvSpPr>
        <dsp:cNvPr id="0" name=""/>
        <dsp:cNvSpPr/>
      </dsp:nvSpPr>
      <dsp:spPr>
        <a:xfrm>
          <a:off x="2380633" y="2059582"/>
          <a:ext cx="1539874" cy="15398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Gruppo F – metodologia attiva</a:t>
          </a:r>
        </a:p>
      </dsp:txBody>
      <dsp:txXfrm>
        <a:off x="2455803" y="2134752"/>
        <a:ext cx="1389534" cy="138953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202BCE-2C01-404A-8599-4DC12DFA86A2}">
      <dsp:nvSpPr>
        <dsp:cNvPr id="0" name=""/>
        <dsp:cNvSpPr/>
      </dsp:nvSpPr>
      <dsp:spPr>
        <a:xfrm>
          <a:off x="1923" y="95797"/>
          <a:ext cx="9404352" cy="114689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F8EB00-2B9F-4BCB-BEBE-B71C44B83FC7}">
      <dsp:nvSpPr>
        <dsp:cNvPr id="0" name=""/>
        <dsp:cNvSpPr/>
      </dsp:nvSpPr>
      <dsp:spPr>
        <a:xfrm>
          <a:off x="148223" y="410362"/>
          <a:ext cx="467719" cy="47243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E2BB88-533C-48BC-AD42-1F69B2EECB80}">
      <dsp:nvSpPr>
        <dsp:cNvPr id="0" name=""/>
        <dsp:cNvSpPr/>
      </dsp:nvSpPr>
      <dsp:spPr>
        <a:xfrm>
          <a:off x="838018" y="446076"/>
          <a:ext cx="8447962" cy="398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152" tIns="42152" rIns="42152" bIns="42152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/>
            <a:t>Risultati attesi a livello micro:</a:t>
          </a:r>
          <a:endParaRPr lang="en-US" sz="2000" b="1" kern="1200" dirty="0"/>
        </a:p>
      </dsp:txBody>
      <dsp:txXfrm>
        <a:off x="838018" y="446076"/>
        <a:ext cx="8447962" cy="39828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202BCE-2C01-404A-8599-4DC12DFA86A2}">
      <dsp:nvSpPr>
        <dsp:cNvPr id="0" name=""/>
        <dsp:cNvSpPr/>
      </dsp:nvSpPr>
      <dsp:spPr>
        <a:xfrm>
          <a:off x="1923" y="95797"/>
          <a:ext cx="9404352" cy="114689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F8EB00-2B9F-4BCB-BEBE-B71C44B83FC7}">
      <dsp:nvSpPr>
        <dsp:cNvPr id="0" name=""/>
        <dsp:cNvSpPr/>
      </dsp:nvSpPr>
      <dsp:spPr>
        <a:xfrm>
          <a:off x="148223" y="410362"/>
          <a:ext cx="467719" cy="47243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E2BB88-533C-48BC-AD42-1F69B2EECB80}">
      <dsp:nvSpPr>
        <dsp:cNvPr id="0" name=""/>
        <dsp:cNvSpPr/>
      </dsp:nvSpPr>
      <dsp:spPr>
        <a:xfrm>
          <a:off x="838018" y="446076"/>
          <a:ext cx="8447962" cy="398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152" tIns="42152" rIns="42152" bIns="42152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/>
            <a:t>Risultati attesi a livello macro:</a:t>
          </a:r>
          <a:endParaRPr lang="en-US" sz="2000" b="1" kern="1200" dirty="0"/>
        </a:p>
      </dsp:txBody>
      <dsp:txXfrm>
        <a:off x="838018" y="446076"/>
        <a:ext cx="8447962" cy="3982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706D79-AA90-4E3F-90B5-F3E45F297C4D}">
      <dsp:nvSpPr>
        <dsp:cNvPr id="0" name=""/>
        <dsp:cNvSpPr/>
      </dsp:nvSpPr>
      <dsp:spPr>
        <a:xfrm>
          <a:off x="3339062" y="1421888"/>
          <a:ext cx="1996766" cy="11131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noProof="0" dirty="0"/>
            <a:t>Self-Beliefs</a:t>
          </a:r>
        </a:p>
      </dsp:txBody>
      <dsp:txXfrm>
        <a:off x="3393401" y="1476227"/>
        <a:ext cx="1888088" cy="1004459"/>
      </dsp:txXfrm>
    </dsp:sp>
    <dsp:sp modelId="{23E4B01E-D916-4C1B-B7BC-6CDCF19330F3}">
      <dsp:nvSpPr>
        <dsp:cNvPr id="0" name=""/>
        <dsp:cNvSpPr/>
      </dsp:nvSpPr>
      <dsp:spPr>
        <a:xfrm rot="16101011">
          <a:off x="4005278" y="1114726"/>
          <a:ext cx="61457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14579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1DC197-0BB8-4B21-AB00-40859B7BF729}">
      <dsp:nvSpPr>
        <dsp:cNvPr id="0" name=""/>
        <dsp:cNvSpPr/>
      </dsp:nvSpPr>
      <dsp:spPr>
        <a:xfrm>
          <a:off x="3931311" y="83596"/>
          <a:ext cx="723967" cy="7239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noProof="0" dirty="0"/>
            <a:t>Perception of Physics </a:t>
          </a:r>
        </a:p>
      </dsp:txBody>
      <dsp:txXfrm>
        <a:off x="3966652" y="118937"/>
        <a:ext cx="653285" cy="653285"/>
      </dsp:txXfrm>
    </dsp:sp>
    <dsp:sp modelId="{69504CA8-DD93-4403-B61D-613BA58B51CA}">
      <dsp:nvSpPr>
        <dsp:cNvPr id="0" name=""/>
        <dsp:cNvSpPr/>
      </dsp:nvSpPr>
      <dsp:spPr>
        <a:xfrm rot="19606822">
          <a:off x="5153686" y="1309080"/>
          <a:ext cx="41182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11820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5CE50D-4722-4FA4-A49E-DDA7AF568F9B}">
      <dsp:nvSpPr>
        <dsp:cNvPr id="0" name=""/>
        <dsp:cNvSpPr/>
      </dsp:nvSpPr>
      <dsp:spPr>
        <a:xfrm>
          <a:off x="5527337" y="472305"/>
          <a:ext cx="1114547" cy="7239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noProof="0" dirty="0"/>
            <a:t>Physics self-efficacy</a:t>
          </a:r>
        </a:p>
      </dsp:txBody>
      <dsp:txXfrm>
        <a:off x="5562678" y="507646"/>
        <a:ext cx="1043865" cy="653285"/>
      </dsp:txXfrm>
    </dsp:sp>
    <dsp:sp modelId="{E127D7E5-6A10-49A7-8DDF-A43A9E6E1CE4}">
      <dsp:nvSpPr>
        <dsp:cNvPr id="0" name=""/>
        <dsp:cNvSpPr/>
      </dsp:nvSpPr>
      <dsp:spPr>
        <a:xfrm rot="12929032">
          <a:off x="2925675" y="1219994"/>
          <a:ext cx="69562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95620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E81355-3152-4E82-8456-81D8A021F24A}">
      <dsp:nvSpPr>
        <dsp:cNvPr id="0" name=""/>
        <dsp:cNvSpPr/>
      </dsp:nvSpPr>
      <dsp:spPr>
        <a:xfrm>
          <a:off x="2266303" y="398068"/>
          <a:ext cx="723967" cy="7239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noProof="0" dirty="0"/>
            <a:t>Motivation towards Physics</a:t>
          </a:r>
        </a:p>
      </dsp:txBody>
      <dsp:txXfrm>
        <a:off x="2301644" y="433409"/>
        <a:ext cx="653285" cy="6532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706D79-AA90-4E3F-90B5-F3E45F297C4D}">
      <dsp:nvSpPr>
        <dsp:cNvPr id="0" name=""/>
        <dsp:cNvSpPr/>
      </dsp:nvSpPr>
      <dsp:spPr>
        <a:xfrm>
          <a:off x="3500721" y="223157"/>
          <a:ext cx="2068007" cy="10486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Confidence</a:t>
          </a:r>
        </a:p>
      </dsp:txBody>
      <dsp:txXfrm>
        <a:off x="3551912" y="274348"/>
        <a:ext cx="1965625" cy="946272"/>
      </dsp:txXfrm>
    </dsp:sp>
    <dsp:sp modelId="{69504CA8-DD93-4403-B61D-613BA58B51CA}">
      <dsp:nvSpPr>
        <dsp:cNvPr id="0" name=""/>
        <dsp:cNvSpPr/>
      </dsp:nvSpPr>
      <dsp:spPr>
        <a:xfrm rot="10374624">
          <a:off x="1676537" y="989089"/>
          <a:ext cx="183118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31183" y="0"/>
              </a:lnTo>
            </a:path>
          </a:pathLst>
        </a:custGeom>
        <a:noFill/>
        <a:ln w="19050" cap="rnd" cmpd="sng" algn="ctr">
          <a:solidFill>
            <a:srgbClr val="FF0000"/>
          </a:solidFill>
          <a:prstDash val="solid"/>
          <a:headEnd type="none" w="med" len="med"/>
          <a:tailEnd type="triangle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5CE50D-4722-4FA4-A49E-DDA7AF568F9B}">
      <dsp:nvSpPr>
        <dsp:cNvPr id="0" name=""/>
        <dsp:cNvSpPr/>
      </dsp:nvSpPr>
      <dsp:spPr>
        <a:xfrm>
          <a:off x="0" y="519041"/>
          <a:ext cx="1683537" cy="13754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noProof="0" dirty="0"/>
            <a:t>Physics</a:t>
          </a:r>
          <a:r>
            <a:rPr lang="it-IT" sz="1600" kern="1200" dirty="0"/>
            <a:t> performance</a:t>
          </a:r>
        </a:p>
      </dsp:txBody>
      <dsp:txXfrm>
        <a:off x="67146" y="586187"/>
        <a:ext cx="1549245" cy="12411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202BCE-2C01-404A-8599-4DC12DFA86A2}">
      <dsp:nvSpPr>
        <dsp:cNvPr id="0" name=""/>
        <dsp:cNvSpPr/>
      </dsp:nvSpPr>
      <dsp:spPr>
        <a:xfrm>
          <a:off x="0" y="93563"/>
          <a:ext cx="9404352" cy="115138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F8EB00-2B9F-4BCB-BEBE-B71C44B83FC7}">
      <dsp:nvSpPr>
        <dsp:cNvPr id="0" name=""/>
        <dsp:cNvSpPr/>
      </dsp:nvSpPr>
      <dsp:spPr>
        <a:xfrm>
          <a:off x="271689" y="536546"/>
          <a:ext cx="219916" cy="21991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E2BB88-533C-48BC-AD42-1F69B2EECB80}">
      <dsp:nvSpPr>
        <dsp:cNvPr id="0" name=""/>
        <dsp:cNvSpPr/>
      </dsp:nvSpPr>
      <dsp:spPr>
        <a:xfrm>
          <a:off x="604994" y="466489"/>
          <a:ext cx="8656187" cy="3998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317" tIns="42317" rIns="42317" bIns="42317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Obiettivi principali:</a:t>
          </a:r>
          <a:endParaRPr lang="en-US" sz="2000" kern="1200" dirty="0"/>
        </a:p>
      </dsp:txBody>
      <dsp:txXfrm>
        <a:off x="604994" y="466489"/>
        <a:ext cx="8656187" cy="3998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5B93EC-6F4F-4B86-AA6A-2880B6BB9BB5}">
      <dsp:nvSpPr>
        <dsp:cNvPr id="0" name=""/>
        <dsp:cNvSpPr/>
      </dsp:nvSpPr>
      <dsp:spPr>
        <a:xfrm>
          <a:off x="0" y="0"/>
          <a:ext cx="9784338" cy="121693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4AACBA-16CC-4661-942F-C4167592426C}">
      <dsp:nvSpPr>
        <dsp:cNvPr id="0" name=""/>
        <dsp:cNvSpPr/>
      </dsp:nvSpPr>
      <dsp:spPr>
        <a:xfrm>
          <a:off x="118424" y="41895"/>
          <a:ext cx="1220001" cy="11010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F98601-56BD-4270-9AB1-8E0689F8FAE3}">
      <dsp:nvSpPr>
        <dsp:cNvPr id="0" name=""/>
        <dsp:cNvSpPr/>
      </dsp:nvSpPr>
      <dsp:spPr>
        <a:xfrm>
          <a:off x="1405554" y="49573"/>
          <a:ext cx="8378783" cy="1216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792" tIns="128792" rIns="128792" bIns="128792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Emilio Balzano, Emiliano Di Gennaro, Antonino Di Leva, Felice Gesuele, Daniela </a:t>
          </a:r>
          <a:r>
            <a:rPr lang="it-IT" sz="2000" kern="1200" dirty="0" err="1"/>
            <a:t>Stornaiuolo</a:t>
          </a:r>
          <a:r>
            <a:rPr lang="it-IT" sz="2000" kern="1200" dirty="0"/>
            <a:t>, Umberto Scotti di Uccio, Italo Testa</a:t>
          </a:r>
          <a:endParaRPr lang="en-US" sz="2000" kern="1200" dirty="0"/>
        </a:p>
      </dsp:txBody>
      <dsp:txXfrm>
        <a:off x="1405554" y="49573"/>
        <a:ext cx="8378783" cy="1216930"/>
      </dsp:txXfrm>
    </dsp:sp>
    <dsp:sp modelId="{81CC9A6E-9529-4408-AE84-48B58524E641}">
      <dsp:nvSpPr>
        <dsp:cNvPr id="0" name=""/>
        <dsp:cNvSpPr/>
      </dsp:nvSpPr>
      <dsp:spPr>
        <a:xfrm>
          <a:off x="0" y="2223607"/>
          <a:ext cx="9784338" cy="121693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3BCB9D-D290-4F70-9B73-BBB2C3C8AB17}">
      <dsp:nvSpPr>
        <dsp:cNvPr id="0" name=""/>
        <dsp:cNvSpPr/>
      </dsp:nvSpPr>
      <dsp:spPr>
        <a:xfrm>
          <a:off x="325941" y="2236984"/>
          <a:ext cx="1065236" cy="106523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2C6F5C-A514-45A6-BBFA-4CD39C8B118A}">
      <dsp:nvSpPr>
        <dsp:cNvPr id="0" name=""/>
        <dsp:cNvSpPr/>
      </dsp:nvSpPr>
      <dsp:spPr>
        <a:xfrm>
          <a:off x="1405554" y="2180333"/>
          <a:ext cx="8378783" cy="1216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792" tIns="128792" rIns="128792" bIns="128792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Dipartimenti UNINA: Fisica “E. Pancini”, Agraria, Biologia, Scienze Chimiche, SPSB</a:t>
          </a:r>
          <a:endParaRPr lang="en-US" sz="2000" kern="1200" dirty="0"/>
        </a:p>
      </dsp:txBody>
      <dsp:txXfrm>
        <a:off x="1405554" y="2180333"/>
        <a:ext cx="8378783" cy="12169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2B1A87-725B-4BDB-BD1B-2D55E97E6020}">
      <dsp:nvSpPr>
        <dsp:cNvPr id="0" name=""/>
        <dsp:cNvSpPr/>
      </dsp:nvSpPr>
      <dsp:spPr>
        <a:xfrm>
          <a:off x="2186757" y="-62120"/>
          <a:ext cx="3584573" cy="18543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Formazione </a:t>
          </a:r>
          <a:r>
            <a:rPr lang="it-IT" sz="1800" b="1" i="1" kern="1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9h</a:t>
          </a:r>
          <a:endParaRPr lang="it-IT" sz="18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 dirty="0"/>
            <a:t>Creazione gruppi di docenti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 dirty="0"/>
            <a:t>Discussione tematiche ricerca didattica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 dirty="0"/>
            <a:t>Presentazione degli strumenti e delle metodologie didattiche</a:t>
          </a:r>
        </a:p>
      </dsp:txBody>
      <dsp:txXfrm>
        <a:off x="2241070" y="-7807"/>
        <a:ext cx="3475947" cy="1745769"/>
      </dsp:txXfrm>
    </dsp:sp>
    <dsp:sp modelId="{E79BC3A2-B42C-4678-B73A-3AD28BD6B8C6}">
      <dsp:nvSpPr>
        <dsp:cNvPr id="0" name=""/>
        <dsp:cNvSpPr/>
      </dsp:nvSpPr>
      <dsp:spPr>
        <a:xfrm rot="3581591">
          <a:off x="4540342" y="2714121"/>
          <a:ext cx="1325998" cy="491033"/>
        </a:xfrm>
        <a:prstGeom prst="left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100" kern="1200"/>
        </a:p>
      </dsp:txBody>
      <dsp:txXfrm>
        <a:off x="4687652" y="2812328"/>
        <a:ext cx="1031378" cy="294619"/>
      </dsp:txXfrm>
    </dsp:sp>
    <dsp:sp modelId="{2CC430E4-6AA8-4276-A3F0-A5B05523B40E}">
      <dsp:nvSpPr>
        <dsp:cNvPr id="0" name=""/>
        <dsp:cNvSpPr/>
      </dsp:nvSpPr>
      <dsp:spPr>
        <a:xfrm>
          <a:off x="4722837" y="4127002"/>
          <a:ext cx="3145729" cy="14029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Implementazione in aula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b="1" i="1" kern="1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12h</a:t>
          </a:r>
          <a:endParaRPr lang="it-IT" sz="19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 dirty="0"/>
            <a:t>Attività didattica nei corsi dei docenti in formazione</a:t>
          </a:r>
        </a:p>
      </dsp:txBody>
      <dsp:txXfrm>
        <a:off x="4763928" y="4168093"/>
        <a:ext cx="3063547" cy="1320771"/>
      </dsp:txXfrm>
    </dsp:sp>
    <dsp:sp modelId="{BDCB719F-FCE3-4B36-BCE8-BB6420645D7B}">
      <dsp:nvSpPr>
        <dsp:cNvPr id="0" name=""/>
        <dsp:cNvSpPr/>
      </dsp:nvSpPr>
      <dsp:spPr>
        <a:xfrm rot="10800000">
          <a:off x="3231089" y="4582961"/>
          <a:ext cx="1325998" cy="491033"/>
        </a:xfrm>
        <a:prstGeom prst="left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100" kern="1200"/>
        </a:p>
      </dsp:txBody>
      <dsp:txXfrm rot="10800000">
        <a:off x="3378399" y="4681168"/>
        <a:ext cx="1031378" cy="294619"/>
      </dsp:txXfrm>
    </dsp:sp>
    <dsp:sp modelId="{7038D9A5-42EF-4724-88FC-3562076835C1}">
      <dsp:nvSpPr>
        <dsp:cNvPr id="0" name=""/>
        <dsp:cNvSpPr/>
      </dsp:nvSpPr>
      <dsp:spPr>
        <a:xfrm>
          <a:off x="259433" y="4127002"/>
          <a:ext cx="2805906" cy="14029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Riflessione </a:t>
          </a:r>
          <a:r>
            <a:rPr lang="it-IT" sz="1900" b="1" i="1" kern="1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6h</a:t>
          </a:r>
          <a:endParaRPr lang="it-IT" sz="19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 dirty="0"/>
            <a:t>Discussione dei risultati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 dirty="0"/>
            <a:t>Discussione delle criticità</a:t>
          </a:r>
        </a:p>
      </dsp:txBody>
      <dsp:txXfrm>
        <a:off x="300524" y="4168093"/>
        <a:ext cx="2723724" cy="1320771"/>
      </dsp:txXfrm>
    </dsp:sp>
    <dsp:sp modelId="{47A87E09-A458-4539-A0A1-D766144891C5}">
      <dsp:nvSpPr>
        <dsp:cNvPr id="0" name=""/>
        <dsp:cNvSpPr/>
      </dsp:nvSpPr>
      <dsp:spPr>
        <a:xfrm rot="18018409">
          <a:off x="2091747" y="2714121"/>
          <a:ext cx="1325998" cy="491033"/>
        </a:xfrm>
        <a:prstGeom prst="left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100" kern="1200"/>
        </a:p>
      </dsp:txBody>
      <dsp:txXfrm>
        <a:off x="2239057" y="2812328"/>
        <a:ext cx="1031378" cy="29461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8DEF4-6360-47CB-AC18-A076837E2F24}">
      <dsp:nvSpPr>
        <dsp:cNvPr id="0" name=""/>
        <dsp:cNvSpPr/>
      </dsp:nvSpPr>
      <dsp:spPr>
        <a:xfrm>
          <a:off x="0" y="2036"/>
          <a:ext cx="11080956" cy="103204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D2B7E5-F6EC-449D-AE27-453DB8C608CD}">
      <dsp:nvSpPr>
        <dsp:cNvPr id="0" name=""/>
        <dsp:cNvSpPr/>
      </dsp:nvSpPr>
      <dsp:spPr>
        <a:xfrm>
          <a:off x="312194" y="234246"/>
          <a:ext cx="567625" cy="5676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82CF83-DC73-4D4F-A587-04D4802B34F8}">
      <dsp:nvSpPr>
        <dsp:cNvPr id="0" name=""/>
        <dsp:cNvSpPr/>
      </dsp:nvSpPr>
      <dsp:spPr>
        <a:xfrm>
          <a:off x="1192014" y="2036"/>
          <a:ext cx="9888941" cy="1032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225" tIns="109225" rIns="109225" bIns="10922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Contesto </a:t>
          </a:r>
          <a:r>
            <a:rPr lang="it-IT" sz="2200" b="1" kern="1200"/>
            <a:t>motivante</a:t>
          </a:r>
          <a:r>
            <a:rPr lang="it-IT" sz="2200" kern="1200"/>
            <a:t> di tipo laboratoriale o tecnologico per </a:t>
          </a:r>
          <a:r>
            <a:rPr lang="it-IT" sz="2200" b="1" kern="1200"/>
            <a:t>introdurre</a:t>
          </a:r>
          <a:r>
            <a:rPr lang="it-IT" sz="2200" kern="1200"/>
            <a:t> contenuti della “lezione” </a:t>
          </a:r>
          <a:endParaRPr lang="en-US" sz="2200" kern="1200"/>
        </a:p>
      </dsp:txBody>
      <dsp:txXfrm>
        <a:off x="1192014" y="2036"/>
        <a:ext cx="9888941" cy="1032047"/>
      </dsp:txXfrm>
    </dsp:sp>
    <dsp:sp modelId="{763F00B3-4339-4F50-ACCA-F3007CE6CB24}">
      <dsp:nvSpPr>
        <dsp:cNvPr id="0" name=""/>
        <dsp:cNvSpPr/>
      </dsp:nvSpPr>
      <dsp:spPr>
        <a:xfrm>
          <a:off x="0" y="1292095"/>
          <a:ext cx="11080956" cy="103204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A04A00-5BB1-4041-81B0-E1A36FDB3A42}">
      <dsp:nvSpPr>
        <dsp:cNvPr id="0" name=""/>
        <dsp:cNvSpPr/>
      </dsp:nvSpPr>
      <dsp:spPr>
        <a:xfrm>
          <a:off x="312194" y="1524305"/>
          <a:ext cx="567625" cy="5676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30E95C-F6A9-45E2-AA25-786849CBFA7E}">
      <dsp:nvSpPr>
        <dsp:cNvPr id="0" name=""/>
        <dsp:cNvSpPr/>
      </dsp:nvSpPr>
      <dsp:spPr>
        <a:xfrm>
          <a:off x="1192014" y="1292095"/>
          <a:ext cx="9888941" cy="1032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225" tIns="109225" rIns="109225" bIns="10922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/>
            <a:t>Identificazione delle </a:t>
          </a:r>
          <a:r>
            <a:rPr lang="it-IT" sz="2200" b="1" kern="1200" dirty="0"/>
            <a:t>idee ingenue </a:t>
          </a:r>
          <a:r>
            <a:rPr lang="it-IT" sz="2200" kern="1200" dirty="0"/>
            <a:t>degli studenti mediante </a:t>
          </a:r>
          <a:r>
            <a:rPr lang="it-IT" sz="2200" b="1" kern="1200" dirty="0"/>
            <a:t>schede di lavoro </a:t>
          </a:r>
          <a:r>
            <a:rPr lang="it-IT" sz="2200" kern="1200" dirty="0"/>
            <a:t>o </a:t>
          </a:r>
          <a:r>
            <a:rPr lang="it-IT" sz="2200" b="1" kern="1200" dirty="0"/>
            <a:t>questionari</a:t>
          </a:r>
          <a:r>
            <a:rPr lang="it-IT" sz="2200" kern="1200" dirty="0"/>
            <a:t> concettuali (anche con uso di </a:t>
          </a:r>
          <a:r>
            <a:rPr lang="it-IT" sz="2200" kern="1200" dirty="0" err="1"/>
            <a:t>clickers</a:t>
          </a:r>
          <a:r>
            <a:rPr lang="it-IT" sz="2200" kern="1200" dirty="0"/>
            <a:t>)</a:t>
          </a:r>
          <a:endParaRPr lang="en-US" sz="2200" kern="1200" dirty="0"/>
        </a:p>
      </dsp:txBody>
      <dsp:txXfrm>
        <a:off x="1192014" y="1292095"/>
        <a:ext cx="9888941" cy="1032047"/>
      </dsp:txXfrm>
    </dsp:sp>
    <dsp:sp modelId="{45D185AA-646B-4EA2-8240-5183FD8041AB}">
      <dsp:nvSpPr>
        <dsp:cNvPr id="0" name=""/>
        <dsp:cNvSpPr/>
      </dsp:nvSpPr>
      <dsp:spPr>
        <a:xfrm>
          <a:off x="0" y="2582154"/>
          <a:ext cx="11080956" cy="103204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7DE913-C0E3-4D51-9046-0A217659A8AC}">
      <dsp:nvSpPr>
        <dsp:cNvPr id="0" name=""/>
        <dsp:cNvSpPr/>
      </dsp:nvSpPr>
      <dsp:spPr>
        <a:xfrm>
          <a:off x="312194" y="2814365"/>
          <a:ext cx="567625" cy="5676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2A9D31-B8CE-4399-A7F5-51A13E8E45B4}">
      <dsp:nvSpPr>
        <dsp:cNvPr id="0" name=""/>
        <dsp:cNvSpPr/>
      </dsp:nvSpPr>
      <dsp:spPr>
        <a:xfrm>
          <a:off x="1192014" y="2582154"/>
          <a:ext cx="9888941" cy="1032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225" tIns="109225" rIns="109225" bIns="10922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/>
            <a:t>Attività di </a:t>
          </a:r>
          <a:r>
            <a:rPr lang="it-IT" sz="2200" b="1" kern="1200" dirty="0"/>
            <a:t>laboratorio carta/matita </a:t>
          </a:r>
          <a:r>
            <a:rPr lang="it-IT" sz="2200" kern="1200" dirty="0"/>
            <a:t>o studio di </a:t>
          </a:r>
          <a:r>
            <a:rPr lang="it-IT" sz="2200" b="1" kern="1200" dirty="0"/>
            <a:t>simulazioni</a:t>
          </a:r>
          <a:r>
            <a:rPr lang="it-IT" sz="2200" kern="1200" dirty="0"/>
            <a:t> in piccolo gruppo degli studenti </a:t>
          </a:r>
          <a:endParaRPr lang="en-US" sz="2200" kern="1200" dirty="0"/>
        </a:p>
      </dsp:txBody>
      <dsp:txXfrm>
        <a:off x="1192014" y="2582154"/>
        <a:ext cx="9888941" cy="1032047"/>
      </dsp:txXfrm>
    </dsp:sp>
    <dsp:sp modelId="{2C22FFEA-5D86-4404-9877-978FD21081BC}">
      <dsp:nvSpPr>
        <dsp:cNvPr id="0" name=""/>
        <dsp:cNvSpPr/>
      </dsp:nvSpPr>
      <dsp:spPr>
        <a:xfrm>
          <a:off x="0" y="3872213"/>
          <a:ext cx="11080956" cy="103204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4F6432-6FE1-4F56-9BB9-19455AF45CEF}">
      <dsp:nvSpPr>
        <dsp:cNvPr id="0" name=""/>
        <dsp:cNvSpPr/>
      </dsp:nvSpPr>
      <dsp:spPr>
        <a:xfrm>
          <a:off x="312194" y="4104424"/>
          <a:ext cx="567625" cy="56762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0D4DE8-2A6D-46D6-B8CD-0385D491483B}">
      <dsp:nvSpPr>
        <dsp:cNvPr id="0" name=""/>
        <dsp:cNvSpPr/>
      </dsp:nvSpPr>
      <dsp:spPr>
        <a:xfrm>
          <a:off x="1192014" y="3872213"/>
          <a:ext cx="9888941" cy="1032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225" tIns="109225" rIns="109225" bIns="10922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b="1" kern="1200"/>
            <a:t>Ricapitolazione</a:t>
          </a:r>
          <a:r>
            <a:rPr lang="it-IT" sz="2200" kern="1200"/>
            <a:t> a cura del docente dei risultati ottenuti dagli studenti e </a:t>
          </a:r>
          <a:r>
            <a:rPr lang="it-IT" sz="2200" b="1" kern="1200"/>
            <a:t>sistematizzazione</a:t>
          </a:r>
          <a:r>
            <a:rPr lang="it-IT" sz="2200" kern="1200"/>
            <a:t> dei concetti</a:t>
          </a:r>
          <a:endParaRPr lang="en-US" sz="2200" kern="1200"/>
        </a:p>
      </dsp:txBody>
      <dsp:txXfrm>
        <a:off x="1192014" y="3872213"/>
        <a:ext cx="9888941" cy="103204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A87239-973B-49DF-B7E4-1460536B8F0E}">
      <dsp:nvSpPr>
        <dsp:cNvPr id="0" name=""/>
        <dsp:cNvSpPr/>
      </dsp:nvSpPr>
      <dsp:spPr>
        <a:xfrm>
          <a:off x="321050" y="0"/>
          <a:ext cx="3849687" cy="3849687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1B1138-7E69-4258-BEA2-AEC04F11541A}">
      <dsp:nvSpPr>
        <dsp:cNvPr id="0" name=""/>
        <dsp:cNvSpPr/>
      </dsp:nvSpPr>
      <dsp:spPr>
        <a:xfrm>
          <a:off x="571280" y="250229"/>
          <a:ext cx="1539874" cy="15398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Gruppo A – metodologia attiva</a:t>
          </a:r>
        </a:p>
      </dsp:txBody>
      <dsp:txXfrm>
        <a:off x="646450" y="325399"/>
        <a:ext cx="1389534" cy="1389534"/>
      </dsp:txXfrm>
    </dsp:sp>
    <dsp:sp modelId="{D89754F8-FE09-4828-88EB-687616BE91A0}">
      <dsp:nvSpPr>
        <dsp:cNvPr id="0" name=""/>
        <dsp:cNvSpPr/>
      </dsp:nvSpPr>
      <dsp:spPr>
        <a:xfrm>
          <a:off x="2380633" y="250229"/>
          <a:ext cx="1539874" cy="15398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Gruppo B – lezione frontale</a:t>
          </a:r>
        </a:p>
      </dsp:txBody>
      <dsp:txXfrm>
        <a:off x="2455803" y="325399"/>
        <a:ext cx="1389534" cy="1389534"/>
      </dsp:txXfrm>
    </dsp:sp>
    <dsp:sp modelId="{2CDCFE3A-7497-48F8-9154-23462DC77093}">
      <dsp:nvSpPr>
        <dsp:cNvPr id="0" name=""/>
        <dsp:cNvSpPr/>
      </dsp:nvSpPr>
      <dsp:spPr>
        <a:xfrm>
          <a:off x="571280" y="2059582"/>
          <a:ext cx="1539874" cy="15398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Gruppo A – lezione frontale</a:t>
          </a:r>
        </a:p>
      </dsp:txBody>
      <dsp:txXfrm>
        <a:off x="646450" y="2134752"/>
        <a:ext cx="1389534" cy="1389534"/>
      </dsp:txXfrm>
    </dsp:sp>
    <dsp:sp modelId="{B9C29BAB-DF78-4E77-BAA0-7D5A2941A76A}">
      <dsp:nvSpPr>
        <dsp:cNvPr id="0" name=""/>
        <dsp:cNvSpPr/>
      </dsp:nvSpPr>
      <dsp:spPr>
        <a:xfrm>
          <a:off x="2380633" y="2059582"/>
          <a:ext cx="1539874" cy="15398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Gruppo B – metodologia attiva</a:t>
          </a:r>
        </a:p>
      </dsp:txBody>
      <dsp:txXfrm>
        <a:off x="2455803" y="2134752"/>
        <a:ext cx="1389534" cy="138953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A87239-973B-49DF-B7E4-1460536B8F0E}">
      <dsp:nvSpPr>
        <dsp:cNvPr id="0" name=""/>
        <dsp:cNvSpPr/>
      </dsp:nvSpPr>
      <dsp:spPr>
        <a:xfrm>
          <a:off x="321050" y="0"/>
          <a:ext cx="3849687" cy="3849687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1B1138-7E69-4258-BEA2-AEC04F11541A}">
      <dsp:nvSpPr>
        <dsp:cNvPr id="0" name=""/>
        <dsp:cNvSpPr/>
      </dsp:nvSpPr>
      <dsp:spPr>
        <a:xfrm>
          <a:off x="571280" y="250229"/>
          <a:ext cx="1539874" cy="15398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Gruppo C – metodologia attiva</a:t>
          </a:r>
        </a:p>
      </dsp:txBody>
      <dsp:txXfrm>
        <a:off x="646450" y="325399"/>
        <a:ext cx="1389534" cy="1389534"/>
      </dsp:txXfrm>
    </dsp:sp>
    <dsp:sp modelId="{D89754F8-FE09-4828-88EB-687616BE91A0}">
      <dsp:nvSpPr>
        <dsp:cNvPr id="0" name=""/>
        <dsp:cNvSpPr/>
      </dsp:nvSpPr>
      <dsp:spPr>
        <a:xfrm>
          <a:off x="2380633" y="250229"/>
          <a:ext cx="1539874" cy="15398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Gruppo D – lezione frontale</a:t>
          </a:r>
        </a:p>
      </dsp:txBody>
      <dsp:txXfrm>
        <a:off x="2455803" y="325399"/>
        <a:ext cx="1389534" cy="1389534"/>
      </dsp:txXfrm>
    </dsp:sp>
    <dsp:sp modelId="{2CDCFE3A-7497-48F8-9154-23462DC77093}">
      <dsp:nvSpPr>
        <dsp:cNvPr id="0" name=""/>
        <dsp:cNvSpPr/>
      </dsp:nvSpPr>
      <dsp:spPr>
        <a:xfrm>
          <a:off x="571280" y="2059582"/>
          <a:ext cx="1539874" cy="15398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Gruppo C – lezione frontale</a:t>
          </a:r>
        </a:p>
      </dsp:txBody>
      <dsp:txXfrm>
        <a:off x="646450" y="2134752"/>
        <a:ext cx="1389534" cy="1389534"/>
      </dsp:txXfrm>
    </dsp:sp>
    <dsp:sp modelId="{B9C29BAB-DF78-4E77-BAA0-7D5A2941A76A}">
      <dsp:nvSpPr>
        <dsp:cNvPr id="0" name=""/>
        <dsp:cNvSpPr/>
      </dsp:nvSpPr>
      <dsp:spPr>
        <a:xfrm>
          <a:off x="2380633" y="2059582"/>
          <a:ext cx="1539874" cy="15398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Gruppo D – metodologia attiva</a:t>
          </a:r>
        </a:p>
      </dsp:txBody>
      <dsp:txXfrm>
        <a:off x="2455803" y="2134752"/>
        <a:ext cx="1389534" cy="13895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03284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18765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42593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606251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28229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12/12/2019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69141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12/12/2019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3961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774521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5581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60317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90539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7640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12/12/2019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23009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53775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89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83263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66427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0125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13" Type="http://schemas.openxmlformats.org/officeDocument/2006/relationships/diagramLayout" Target="../diagrams/layout10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12" Type="http://schemas.openxmlformats.org/officeDocument/2006/relationships/diagramData" Target="../diagrams/data10.xml"/><Relationship Id="rId17" Type="http://schemas.openxmlformats.org/officeDocument/2006/relationships/image" Target="../media/image6.png"/><Relationship Id="rId2" Type="http://schemas.openxmlformats.org/officeDocument/2006/relationships/diagramData" Target="../diagrams/data8.xml"/><Relationship Id="rId16" Type="http://schemas.microsoft.com/office/2007/relationships/diagramDrawing" Target="../diagrams/drawing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5" Type="http://schemas.openxmlformats.org/officeDocument/2006/relationships/diagramColors" Target="../diagrams/colors10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Relationship Id="rId1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unina.it/event/25/contributions/" TargetMode="External"/><Relationship Id="rId2" Type="http://schemas.openxmlformats.org/officeDocument/2006/relationships/hyperlink" Target="mailto:italo.testa@unina.it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6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6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04E302-AE4B-4FEC-99F9-DEE4B2C5F9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1183" y="1143000"/>
            <a:ext cx="4846320" cy="2898648"/>
          </a:xfrm>
        </p:spPr>
        <p:txBody>
          <a:bodyPr>
            <a:normAutofit/>
          </a:bodyPr>
          <a:lstStyle/>
          <a:p>
            <a:pPr algn="l"/>
            <a:r>
              <a:rPr lang="it-IT" sz="5400" b="1"/>
              <a:t>PORTALI DELLA FISICA</a:t>
            </a:r>
            <a:endParaRPr lang="it-IT" sz="540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E7D328C-8661-421B-8353-7C621DA306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1183" y="4407408"/>
            <a:ext cx="4846320" cy="1335024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it-IT" sz="2000" b="1"/>
              <a:t>Verso una transizione sostenibile della didattica universitaria della Fisica Generale nei corsi di laurea scientifici</a:t>
            </a:r>
          </a:p>
          <a:p>
            <a:pPr algn="l"/>
            <a:r>
              <a:rPr lang="it-IT" sz="2000" b="1" i="1"/>
              <a:t>Italo Testa</a:t>
            </a:r>
          </a:p>
          <a:p>
            <a:pPr algn="l"/>
            <a:endParaRPr lang="it-IT" sz="200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D4E6D91-C220-4397-97DD-84146BE20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999" y="5719924"/>
            <a:ext cx="5441001" cy="7765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C68EBC-4534-4C19-AA18-FA7F6B0C15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287" b="444"/>
          <a:stretch/>
        </p:blipFill>
        <p:spPr>
          <a:xfrm>
            <a:off x="6260956" y="3563841"/>
            <a:ext cx="5441001" cy="306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415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E275A8-DB0F-4273-A4EC-85FFC9405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Esempio di scheda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4E4479D-87E1-4ACF-BECC-7A11F4626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015" y="1853248"/>
            <a:ext cx="9653179" cy="4494484"/>
          </a:xfrm>
        </p:spPr>
        <p:txBody>
          <a:bodyPr>
            <a:normAutofit fontScale="92500" lnSpcReduction="10000"/>
          </a:bodyPr>
          <a:lstStyle/>
          <a:p>
            <a:pPr marL="0" lvl="0" indent="0" algn="just">
              <a:buNone/>
            </a:pPr>
            <a:r>
              <a:rPr lang="it-IT" dirty="0"/>
              <a:t>1) Hai a disposizione un generatore di tensione e dei resistori, alcuni di resistenza nota, altri di resistenza non nota. Progetta un esperimento che ti permetta di stimare la resistenza di uno dei resistori incogniti. </a:t>
            </a:r>
          </a:p>
          <a:p>
            <a:pPr marL="0" lvl="0" indent="0" algn="just">
              <a:buNone/>
            </a:pPr>
            <a:endParaRPr lang="it-IT" dirty="0"/>
          </a:p>
          <a:p>
            <a:pPr marL="0" indent="0" algn="just">
              <a:buNone/>
            </a:pPr>
            <a:r>
              <a:rPr lang="it-IT" b="1" dirty="0"/>
              <a:t>a) spiega brevemente la procedura che seguiresti</a:t>
            </a:r>
          </a:p>
          <a:p>
            <a:pPr marL="0" indent="0" algn="just">
              <a:buNone/>
            </a:pPr>
            <a:r>
              <a:rPr lang="it-IT" b="1" dirty="0"/>
              <a:t> </a:t>
            </a:r>
          </a:p>
          <a:p>
            <a:pPr marL="0" indent="0" algn="just">
              <a:buNone/>
            </a:pPr>
            <a:r>
              <a:rPr lang="it-IT" b="1" dirty="0"/>
              <a:t> </a:t>
            </a:r>
          </a:p>
          <a:p>
            <a:pPr marL="0" indent="0" algn="just">
              <a:buNone/>
            </a:pPr>
            <a:r>
              <a:rPr lang="it-IT" b="1" dirty="0"/>
              <a:t>b) indica quali grandezze misureresti </a:t>
            </a:r>
          </a:p>
          <a:p>
            <a:pPr marL="0" indent="0" algn="just">
              <a:buNone/>
            </a:pPr>
            <a:endParaRPr lang="it-IT" b="1" dirty="0"/>
          </a:p>
          <a:p>
            <a:pPr marL="0" indent="0" algn="just">
              <a:buNone/>
            </a:pPr>
            <a:endParaRPr lang="it-IT" b="1" dirty="0"/>
          </a:p>
          <a:p>
            <a:pPr marL="0" indent="0" algn="just">
              <a:buNone/>
            </a:pPr>
            <a:r>
              <a:rPr lang="it-IT" b="1" dirty="0"/>
              <a:t>c) quali strumenti di misura utilizzeresti?</a:t>
            </a:r>
          </a:p>
          <a:p>
            <a:pPr marL="0" indent="0" algn="just">
              <a:buNone/>
            </a:pPr>
            <a:r>
              <a:rPr lang="it-IT" b="1" dirty="0"/>
              <a:t> </a:t>
            </a:r>
          </a:p>
          <a:p>
            <a:pPr algn="just"/>
            <a:endParaRPr lang="it-IT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16315B2F-13ED-4372-974D-BB6CEEDEEED3}"/>
              </a:ext>
            </a:extLst>
          </p:cNvPr>
          <p:cNvSpPr/>
          <p:nvPr/>
        </p:nvSpPr>
        <p:spPr>
          <a:xfrm>
            <a:off x="371475" y="6347732"/>
            <a:ext cx="1303562" cy="495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70000"/>
              </a:lnSpc>
              <a:spcAft>
                <a:spcPts val="600"/>
              </a:spcAft>
            </a:pPr>
            <a:r>
              <a:rPr lang="it-IT" b="1" i="1" dirty="0">
                <a:solidFill>
                  <a:srgbClr val="00B050"/>
                </a:solidFill>
              </a:rPr>
              <a:t>Italo Testa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CA53AED-B5C0-414C-B474-227674C12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957" y="6515099"/>
            <a:ext cx="2121368" cy="30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660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E275A8-DB0F-4273-A4EC-85FFC9405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Esempio di scheda di aula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4E4479D-87E1-4ACF-BECC-7A11F4626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686" y="1551473"/>
            <a:ext cx="9321148" cy="473134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it-IT" dirty="0"/>
              <a:t>2) </a:t>
            </a:r>
            <a:r>
              <a:rPr lang="it-IT" b="1" dirty="0"/>
              <a:t>Fai uno schema </a:t>
            </a:r>
            <a:r>
              <a:rPr lang="it-IT" dirty="0"/>
              <a:t>del circuito che utilizzeresti per effettuare l’esperimento da te progettato. Spiega brevemente la tua scelta</a:t>
            </a:r>
          </a:p>
          <a:p>
            <a:pPr marL="0" indent="0">
              <a:buNone/>
            </a:pPr>
            <a:r>
              <a:rPr lang="it-IT" dirty="0"/>
              <a:t> </a:t>
            </a:r>
          </a:p>
          <a:p>
            <a:pPr marL="0" indent="0">
              <a:buNone/>
            </a:pPr>
            <a:r>
              <a:rPr lang="it-IT" dirty="0"/>
              <a:t>  </a:t>
            </a:r>
          </a:p>
          <a:p>
            <a:pPr marL="0" indent="0">
              <a:buNone/>
            </a:pPr>
            <a:r>
              <a:rPr lang="it-IT" dirty="0"/>
              <a:t> </a:t>
            </a:r>
          </a:p>
          <a:p>
            <a:pPr marL="0" indent="0">
              <a:buNone/>
            </a:pPr>
            <a:r>
              <a:rPr lang="it-IT" dirty="0"/>
              <a:t> </a:t>
            </a:r>
          </a:p>
          <a:p>
            <a:pPr marL="0" indent="0">
              <a:buNone/>
            </a:pPr>
            <a:r>
              <a:rPr lang="it-IT" dirty="0"/>
              <a:t> </a:t>
            </a:r>
          </a:p>
          <a:p>
            <a:pPr marL="0" lvl="0" indent="0">
              <a:buNone/>
            </a:pPr>
            <a:r>
              <a:rPr lang="it-IT" dirty="0"/>
              <a:t>3) </a:t>
            </a:r>
            <a:r>
              <a:rPr lang="it-IT" b="1" dirty="0"/>
              <a:t>Spiega brevemente </a:t>
            </a:r>
            <a:r>
              <a:rPr lang="it-IT" dirty="0"/>
              <a:t>l’analisi dati che condurresti per ottenere la stima della resistenza richiesta, tenendo conto degli strumenti di misura scelti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1EC2150C-7CEC-4AB4-9127-19A7786C9885}"/>
              </a:ext>
            </a:extLst>
          </p:cNvPr>
          <p:cNvSpPr/>
          <p:nvPr/>
        </p:nvSpPr>
        <p:spPr>
          <a:xfrm>
            <a:off x="371475" y="6347732"/>
            <a:ext cx="1303562" cy="495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70000"/>
              </a:lnSpc>
              <a:spcAft>
                <a:spcPts val="600"/>
              </a:spcAft>
            </a:pPr>
            <a:r>
              <a:rPr lang="it-IT" b="1" i="1" dirty="0">
                <a:solidFill>
                  <a:srgbClr val="00B050"/>
                </a:solidFill>
              </a:rPr>
              <a:t>Italo Testa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35459F5-3F29-4E95-90FB-96A716333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957" y="6515099"/>
            <a:ext cx="2121368" cy="30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045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21F665-6F86-4077-93E4-0A368326A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Esempio di valutazione</a:t>
            </a:r>
          </a:p>
        </p:txBody>
      </p:sp>
      <p:sp>
        <p:nvSpPr>
          <p:cNvPr id="11" name="Segnaposto contenuto 10">
            <a:extLst>
              <a:ext uri="{FF2B5EF4-FFF2-40B4-BE49-F238E27FC236}">
                <a16:creationId xmlns:a16="http://schemas.microsoft.com/office/drawing/2014/main" id="{75EA8C2E-247A-480A-9E0E-B2F803BC7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749158"/>
            <a:ext cx="8187349" cy="46561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1600" b="1" dirty="0"/>
              <a:t>Qual è  la differenza di potenziale tra i punti A e B? Le lampadine sono identiche</a:t>
            </a:r>
          </a:p>
          <a:p>
            <a:pPr marL="342900" lvl="0" indent="-342900">
              <a:buFont typeface="+mj-lt"/>
              <a:buAutoNum type="alphaLcParenR"/>
            </a:pPr>
            <a:r>
              <a:rPr lang="en-US" sz="1600" dirty="0"/>
              <a:t>6 V</a:t>
            </a:r>
            <a:endParaRPr lang="it-IT" sz="1600" dirty="0"/>
          </a:p>
          <a:p>
            <a:pPr marL="342900" lvl="0" indent="-342900">
              <a:buFont typeface="+mj-lt"/>
              <a:buAutoNum type="alphaLcParenR"/>
            </a:pPr>
            <a:r>
              <a:rPr lang="en-US" sz="1600" dirty="0"/>
              <a:t>12 V </a:t>
            </a:r>
            <a:endParaRPr lang="it-IT" sz="1600" dirty="0"/>
          </a:p>
          <a:p>
            <a:pPr marL="342900" lvl="0" indent="-342900">
              <a:buFont typeface="+mj-lt"/>
              <a:buAutoNum type="alphaLcParenR"/>
            </a:pPr>
            <a:r>
              <a:rPr lang="en-US" sz="1600" dirty="0"/>
              <a:t>0 V</a:t>
            </a:r>
            <a:endParaRPr lang="it-IT" sz="1600" dirty="0"/>
          </a:p>
          <a:p>
            <a:pPr marL="342900" lvl="0" indent="-342900">
              <a:buFont typeface="+mj-lt"/>
              <a:buAutoNum type="alphaLcParenR"/>
            </a:pPr>
            <a:r>
              <a:rPr lang="en-US" sz="1600" dirty="0"/>
              <a:t>3 V</a:t>
            </a:r>
            <a:endParaRPr lang="it-IT" sz="1600" dirty="0"/>
          </a:p>
          <a:p>
            <a:pPr marL="0" indent="0">
              <a:buNone/>
            </a:pPr>
            <a:r>
              <a:rPr lang="it-IT" sz="1600" i="1" dirty="0"/>
              <a:t>Quanto ti senti confidente della tua risposta: </a:t>
            </a:r>
            <a:r>
              <a:rPr lang="it-IT" sz="1600" b="1" i="1" dirty="0"/>
              <a:t>1 2 3 4 5</a:t>
            </a:r>
          </a:p>
          <a:p>
            <a:pPr marL="0" indent="0">
              <a:buNone/>
            </a:pPr>
            <a:r>
              <a:rPr lang="it-IT" sz="1600" b="1" dirty="0"/>
              <a:t>La ragione per la tua risposta è:</a:t>
            </a:r>
          </a:p>
          <a:p>
            <a:pPr marL="342900" lvl="0" indent="-342900">
              <a:buFont typeface="+mj-lt"/>
              <a:buAutoNum type="alphaLcParenR"/>
            </a:pPr>
            <a:r>
              <a:rPr lang="it-IT" sz="1600" dirty="0"/>
              <a:t>perché A e B sono connessi ai due poli della batteria </a:t>
            </a:r>
          </a:p>
          <a:p>
            <a:pPr marL="342900" lvl="0" indent="-342900">
              <a:buFont typeface="+mj-lt"/>
              <a:buAutoNum type="alphaLcParenR"/>
            </a:pPr>
            <a:r>
              <a:rPr lang="it-IT" sz="1600" dirty="0"/>
              <a:t>perché il circuito è aperto</a:t>
            </a:r>
          </a:p>
          <a:p>
            <a:pPr marL="342900" lvl="0" indent="-342900">
              <a:buFont typeface="+mj-lt"/>
              <a:buAutoNum type="alphaLcParenR"/>
            </a:pPr>
            <a:r>
              <a:rPr lang="it-IT" sz="1600" dirty="0"/>
              <a:t>perché la legge di Ohm dice che V = IR con I = 0</a:t>
            </a:r>
          </a:p>
          <a:p>
            <a:pPr marL="342900" lvl="0" indent="-342900">
              <a:buFont typeface="+mj-lt"/>
              <a:buAutoNum type="alphaLcParenR"/>
            </a:pPr>
            <a:r>
              <a:rPr lang="it-IT" sz="1600" dirty="0"/>
              <a:t>perché le lampadine sono in serie ed identiche</a:t>
            </a:r>
          </a:p>
          <a:p>
            <a:pPr marL="342900" indent="-342900">
              <a:buFont typeface="+mj-lt"/>
              <a:buAutoNum type="alphaLcParenR"/>
            </a:pPr>
            <a:r>
              <a:rPr lang="it-IT" sz="1600" dirty="0"/>
              <a:t> Altra:__________________________</a:t>
            </a:r>
          </a:p>
          <a:p>
            <a:pPr marL="0" indent="0">
              <a:buNone/>
            </a:pPr>
            <a:r>
              <a:rPr lang="it-IT" sz="1600" i="1" dirty="0"/>
              <a:t>Quanto ti senti confidente della tua risposta: </a:t>
            </a:r>
            <a:r>
              <a:rPr lang="it-IT" sz="1600" b="1" i="1" dirty="0"/>
              <a:t>1 2 3 4 5</a:t>
            </a:r>
          </a:p>
          <a:p>
            <a:pPr marL="0" indent="0">
              <a:buNone/>
            </a:pPr>
            <a:endParaRPr lang="it-IT" sz="1600" dirty="0"/>
          </a:p>
          <a:p>
            <a:endParaRPr lang="it-IT" sz="16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4388A1C-1AC6-483E-B660-CB4830E91331}"/>
              </a:ext>
            </a:extLst>
          </p:cNvPr>
          <p:cNvPicPr/>
          <p:nvPr/>
        </p:nvPicPr>
        <p:blipFill>
          <a:blip r:embed="rId2"/>
          <a:srcRect l="6440" t="3097" r="7277" b="8659"/>
          <a:stretch>
            <a:fillRect/>
          </a:stretch>
        </p:blipFill>
        <p:spPr bwMode="auto">
          <a:xfrm>
            <a:off x="6479782" y="2170637"/>
            <a:ext cx="2243432" cy="180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E8CF4B7C-D453-4C5A-A6FE-552FD4D61240}"/>
              </a:ext>
            </a:extLst>
          </p:cNvPr>
          <p:cNvSpPr/>
          <p:nvPr/>
        </p:nvSpPr>
        <p:spPr>
          <a:xfrm>
            <a:off x="371475" y="6347732"/>
            <a:ext cx="1303562" cy="495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70000"/>
              </a:lnSpc>
              <a:spcAft>
                <a:spcPts val="600"/>
              </a:spcAft>
            </a:pPr>
            <a:r>
              <a:rPr lang="it-IT" b="1" i="1" dirty="0">
                <a:solidFill>
                  <a:srgbClr val="00B050"/>
                </a:solidFill>
              </a:rPr>
              <a:t>Italo Testa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D5B568E-A542-4922-A265-5387690309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957" y="6515099"/>
            <a:ext cx="2121368" cy="30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56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6C4E69-0081-4009-B2DD-B093BCECF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Validazione del progetto </a:t>
            </a:r>
          </a:p>
        </p:txBody>
      </p:sp>
      <p:graphicFrame>
        <p:nvGraphicFramePr>
          <p:cNvPr id="5" name="Segnaposto contenuto 4">
            <a:extLst>
              <a:ext uri="{FF2B5EF4-FFF2-40B4-BE49-F238E27FC236}">
                <a16:creationId xmlns:a16="http://schemas.microsoft.com/office/drawing/2014/main" id="{AA896A8C-238B-413D-825E-E6FC74D93F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7084758"/>
              </p:ext>
            </p:extLst>
          </p:nvPr>
        </p:nvGraphicFramePr>
        <p:xfrm>
          <a:off x="176463" y="2087396"/>
          <a:ext cx="4491788" cy="3849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Segnaposto contenuto 4">
            <a:extLst>
              <a:ext uri="{FF2B5EF4-FFF2-40B4-BE49-F238E27FC236}">
                <a16:creationId xmlns:a16="http://schemas.microsoft.com/office/drawing/2014/main" id="{CF07B7DB-5DE8-4E38-A47F-34D94069A3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6075204"/>
              </p:ext>
            </p:extLst>
          </p:nvPr>
        </p:nvGraphicFramePr>
        <p:xfrm>
          <a:off x="3938338" y="2087394"/>
          <a:ext cx="4491788" cy="3849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Segnaposto contenuto 4">
            <a:extLst>
              <a:ext uri="{FF2B5EF4-FFF2-40B4-BE49-F238E27FC236}">
                <a16:creationId xmlns:a16="http://schemas.microsoft.com/office/drawing/2014/main" id="{F25A0FC1-5E59-4795-975E-18B2C920F6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057446"/>
              </p:ext>
            </p:extLst>
          </p:nvPr>
        </p:nvGraphicFramePr>
        <p:xfrm>
          <a:off x="7700212" y="2087394"/>
          <a:ext cx="4491788" cy="3849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8" name="Rettangolo 7">
            <a:extLst>
              <a:ext uri="{FF2B5EF4-FFF2-40B4-BE49-F238E27FC236}">
                <a16:creationId xmlns:a16="http://schemas.microsoft.com/office/drawing/2014/main" id="{6498F216-F35A-4571-8F76-90BCEBCEF7B8}"/>
              </a:ext>
            </a:extLst>
          </p:cNvPr>
          <p:cNvSpPr/>
          <p:nvPr/>
        </p:nvSpPr>
        <p:spPr>
          <a:xfrm>
            <a:off x="371475" y="6347732"/>
            <a:ext cx="1303562" cy="495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70000"/>
              </a:lnSpc>
              <a:spcAft>
                <a:spcPts val="600"/>
              </a:spcAft>
            </a:pPr>
            <a:r>
              <a:rPr lang="it-IT" b="1" i="1" dirty="0">
                <a:solidFill>
                  <a:srgbClr val="00B050"/>
                </a:solidFill>
              </a:rPr>
              <a:t>Italo Testa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6CFD131-FA08-4C2A-AD19-A9BCE48466B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44957" y="6515099"/>
            <a:ext cx="2121368" cy="30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6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CA7151-11F6-4254-8640-8DFB09958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Strumenti di misura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FE0D1AB-23FA-44C7-9DEE-53156DF42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524000"/>
            <a:ext cx="9837120" cy="4991099"/>
          </a:xfrm>
        </p:spPr>
        <p:txBody>
          <a:bodyPr>
            <a:normAutofit/>
          </a:bodyPr>
          <a:lstStyle/>
          <a:p>
            <a:pPr lvl="0"/>
            <a:r>
              <a:rPr lang="it-IT" dirty="0"/>
              <a:t>Questionario di </a:t>
            </a:r>
            <a:r>
              <a:rPr lang="it-IT" b="1" dirty="0"/>
              <a:t>autoefficacia</a:t>
            </a:r>
            <a:r>
              <a:rPr lang="it-IT" dirty="0"/>
              <a:t> in fisica da validare nell’ambito del progetto previa traduzione da strumento analogo validato in ricerche in ambito internazionale;</a:t>
            </a:r>
          </a:p>
          <a:p>
            <a:pPr lvl="0"/>
            <a:endParaRPr lang="it-IT" dirty="0"/>
          </a:p>
          <a:p>
            <a:pPr lvl="0"/>
            <a:r>
              <a:rPr lang="it-IT" dirty="0"/>
              <a:t>Questionario </a:t>
            </a:r>
            <a:r>
              <a:rPr lang="it-IT" b="1" dirty="0"/>
              <a:t>sull’engagement</a:t>
            </a:r>
            <a:r>
              <a:rPr lang="it-IT" dirty="0"/>
              <a:t> da validare durante il progetto; </a:t>
            </a:r>
          </a:p>
          <a:p>
            <a:pPr lvl="0"/>
            <a:endParaRPr lang="it-IT" dirty="0"/>
          </a:p>
          <a:p>
            <a:pPr lvl="0"/>
            <a:r>
              <a:rPr lang="it-IT" dirty="0"/>
              <a:t>Questionario della </a:t>
            </a:r>
            <a:r>
              <a:rPr lang="it-IT" b="1" dirty="0"/>
              <a:t>percezione</a:t>
            </a:r>
            <a:r>
              <a:rPr lang="it-IT" dirty="0"/>
              <a:t> della fisica come disciplina validato dal PLS</a:t>
            </a:r>
          </a:p>
          <a:p>
            <a:r>
              <a:rPr lang="it-IT" b="1" dirty="0"/>
              <a:t>Protocollo di osservazione </a:t>
            </a:r>
            <a:r>
              <a:rPr lang="it-IT" dirty="0"/>
              <a:t>(tipo RTOP, </a:t>
            </a:r>
            <a:r>
              <a:rPr lang="it-IT" dirty="0" err="1"/>
              <a:t>Sawada</a:t>
            </a:r>
            <a:r>
              <a:rPr lang="it-IT" dirty="0"/>
              <a:t> et al. 2002)</a:t>
            </a:r>
          </a:p>
          <a:p>
            <a:pPr lvl="1"/>
            <a:r>
              <a:rPr lang="it-IT" dirty="0"/>
              <a:t>Organizzazione della classe</a:t>
            </a:r>
          </a:p>
          <a:p>
            <a:pPr lvl="1"/>
            <a:r>
              <a:rPr lang="it-IT" dirty="0"/>
              <a:t>Ambiente di apprendimento</a:t>
            </a:r>
          </a:p>
          <a:p>
            <a:pPr lvl="1"/>
            <a:r>
              <a:rPr lang="it-IT" dirty="0"/>
              <a:t>Linguaggio e stile di insegnamento</a:t>
            </a:r>
          </a:p>
          <a:p>
            <a:pPr lvl="1"/>
            <a:r>
              <a:rPr lang="it-IT" dirty="0"/>
              <a:t>Conoscenza delle strategie di apprendimento degli studenti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3719A9FD-4EBC-430B-82D7-1498B46B8581}"/>
              </a:ext>
            </a:extLst>
          </p:cNvPr>
          <p:cNvSpPr/>
          <p:nvPr/>
        </p:nvSpPr>
        <p:spPr>
          <a:xfrm>
            <a:off x="371475" y="6347732"/>
            <a:ext cx="1303562" cy="495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70000"/>
              </a:lnSpc>
              <a:spcAft>
                <a:spcPts val="600"/>
              </a:spcAft>
            </a:pPr>
            <a:r>
              <a:rPr lang="it-IT" b="1" i="1" dirty="0">
                <a:solidFill>
                  <a:srgbClr val="00B050"/>
                </a:solidFill>
              </a:rPr>
              <a:t>Italo Testa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63F7C75-2601-44CE-9368-C1426CB2B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957" y="6515099"/>
            <a:ext cx="2121368" cy="30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176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4347F8A4-C546-46C1-9A0A-7A3F4EBEEA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6860170"/>
              </p:ext>
            </p:extLst>
          </p:nvPr>
        </p:nvGraphicFramePr>
        <p:xfrm>
          <a:off x="738738" y="1936108"/>
          <a:ext cx="10274524" cy="4624539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826437">
                  <a:extLst>
                    <a:ext uri="{9D8B030D-6E8A-4147-A177-3AD203B41FA5}">
                      <a16:colId xmlns:a16="http://schemas.microsoft.com/office/drawing/2014/main" val="1167015887"/>
                    </a:ext>
                  </a:extLst>
                </a:gridCol>
                <a:gridCol w="2226438">
                  <a:extLst>
                    <a:ext uri="{9D8B030D-6E8A-4147-A177-3AD203B41FA5}">
                      <a16:colId xmlns:a16="http://schemas.microsoft.com/office/drawing/2014/main" val="1248789355"/>
                    </a:ext>
                  </a:extLst>
                </a:gridCol>
                <a:gridCol w="2075331">
                  <a:extLst>
                    <a:ext uri="{9D8B030D-6E8A-4147-A177-3AD203B41FA5}">
                      <a16:colId xmlns:a16="http://schemas.microsoft.com/office/drawing/2014/main" val="1254964631"/>
                    </a:ext>
                  </a:extLst>
                </a:gridCol>
                <a:gridCol w="2073159">
                  <a:extLst>
                    <a:ext uri="{9D8B030D-6E8A-4147-A177-3AD203B41FA5}">
                      <a16:colId xmlns:a16="http://schemas.microsoft.com/office/drawing/2014/main" val="728223439"/>
                    </a:ext>
                  </a:extLst>
                </a:gridCol>
                <a:gridCol w="2073159">
                  <a:extLst>
                    <a:ext uri="{9D8B030D-6E8A-4147-A177-3AD203B41FA5}">
                      <a16:colId xmlns:a16="http://schemas.microsoft.com/office/drawing/2014/main" val="3452619331"/>
                    </a:ext>
                  </a:extLst>
                </a:gridCol>
              </a:tblGrid>
              <a:tr h="2894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cap="all" spc="20">
                          <a:effectLst/>
                        </a:rPr>
                        <a:t>DimensionE</a:t>
                      </a:r>
                      <a:endParaRPr lang="it-IT" sz="1100" b="1" cap="all" spc="2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021" marR="63021" marT="63021" marB="63021"/>
                </a:tc>
                <a:tc gridSpan="4">
                  <a:txBody>
                    <a:bodyPr/>
                    <a:lstStyle/>
                    <a:p>
                      <a:r>
                        <a:rPr lang="it-IT" sz="1100" cap="all" spc="20" dirty="0" err="1">
                          <a:effectLst/>
                        </a:rPr>
                        <a:t>LiVELLO</a:t>
                      </a:r>
                      <a:endParaRPr lang="it-IT" dirty="0"/>
                    </a:p>
                  </a:txBody>
                  <a:tcPr marL="112726" marR="112726" marT="56363" marB="56363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2847638"/>
                  </a:ext>
                </a:extLst>
              </a:tr>
              <a:tr h="297971">
                <a:tc gridSpan="5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cap="all">
                          <a:effectLst/>
                        </a:rPr>
                        <a:t>CONOSCENZA DELLE STRATEGIE E DEL modo Di APPRENDERE DEGLI STUDENTI</a:t>
                      </a:r>
                      <a:endParaRPr lang="it-IT" sz="1200" b="1" cap="all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2726" marR="112726" marT="56363" marB="56363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5035944"/>
                  </a:ext>
                </a:extLst>
              </a:tr>
              <a:tr h="13379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effectLst/>
                        </a:rPr>
                        <a:t>In relazione al contenuto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effectLst/>
                        </a:rPr>
                        <a:t> 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21" marR="63021" marT="63021" marB="63021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300"/>
                        </a:spcAft>
                        <a:buFont typeface="Wingdings" panose="05000000000000000000" pitchFamily="2" charset="2"/>
                        <a:buChar char=""/>
                      </a:pPr>
                      <a:r>
                        <a:rPr lang="it-IT" sz="1000" dirty="0">
                          <a:effectLst/>
                        </a:rPr>
                        <a:t>Argomenti troppo facili o difficili per il livello degli studenti </a:t>
                      </a:r>
                    </a:p>
                    <a:p>
                      <a:pPr marL="163830" indent="-171450" algn="l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Segoe UI Symbol" panose="020B0502040204020203" pitchFamily="34" charset="0"/>
                      </a:endParaRPr>
                    </a:p>
                  </a:txBody>
                  <a:tcPr marL="63021" marR="63021" marT="63021" marB="63021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300"/>
                        </a:spcAft>
                        <a:buFont typeface="Wingdings" panose="05000000000000000000" pitchFamily="2" charset="2"/>
                        <a:buChar char=""/>
                      </a:pPr>
                      <a:r>
                        <a:rPr lang="it-IT" sz="1000">
                          <a:effectLst/>
                        </a:rPr>
                        <a:t>Gli argomenti scelti sono appropriati per il livello studenti </a:t>
                      </a:r>
                    </a:p>
                    <a:p>
                      <a:pPr marL="163830" indent="-163830" algn="l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it-IT" sz="1000">
                          <a:effectLst/>
                        </a:rPr>
                        <a:t> </a:t>
                      </a:r>
                      <a:endParaRPr lang="it-IT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Segoe UI Symbol" panose="020B0502040204020203" pitchFamily="34" charset="0"/>
                      </a:endParaRPr>
                    </a:p>
                  </a:txBody>
                  <a:tcPr marL="63021" marR="63021" marT="63021" marB="63021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300"/>
                        </a:spcAft>
                        <a:buFont typeface="Wingdings" panose="05000000000000000000" pitchFamily="2" charset="2"/>
                        <a:buChar char=""/>
                      </a:pPr>
                      <a:r>
                        <a:rPr lang="it-IT" sz="1000">
                          <a:effectLst/>
                        </a:rPr>
                        <a:t>Gli argomenti scelti sono appropriati per il livello studenti e viene favorita l’acquisizione di competenze di alto livello (modellizzazione) </a:t>
                      </a:r>
                      <a:endParaRPr lang="it-IT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Segoe UI Symbol" panose="020B0502040204020203" pitchFamily="34" charset="0"/>
                      </a:endParaRPr>
                    </a:p>
                  </a:txBody>
                  <a:tcPr marL="63021" marR="63021" marT="63021" marB="63021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300"/>
                        </a:spcAft>
                        <a:buFont typeface="Wingdings" panose="05000000000000000000" pitchFamily="2" charset="2"/>
                        <a:buChar char=""/>
                      </a:pPr>
                      <a:r>
                        <a:rPr lang="it-IT" sz="1000">
                          <a:effectLst/>
                        </a:rPr>
                        <a:t>Gli  argomenti scelti sono adatti e promuovono ampiamente l’acquisizione di competenze di alto livello (modellizzazione)</a:t>
                      </a:r>
                      <a:endParaRPr lang="it-IT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Segoe UI Symbol" panose="020B0502040204020203" pitchFamily="34" charset="0"/>
                      </a:endParaRPr>
                    </a:p>
                  </a:txBody>
                  <a:tcPr marL="63021" marR="63021" marT="63021" marB="63021"/>
                </a:tc>
                <a:extLst>
                  <a:ext uri="{0D108BD9-81ED-4DB2-BD59-A6C34878D82A}">
                    <a16:rowId xmlns:a16="http://schemas.microsoft.com/office/drawing/2014/main" val="1397335937"/>
                  </a:ext>
                </a:extLst>
              </a:tr>
              <a:tr h="111738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effectLst/>
                        </a:rPr>
                        <a:t>Apprendimento attivo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effectLst/>
                        </a:rPr>
                        <a:t> 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21" marR="63021" marT="63021" marB="63021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300"/>
                        </a:spcAft>
                        <a:buFont typeface="Wingdings" panose="05000000000000000000" pitchFamily="2" charset="2"/>
                        <a:buChar char=""/>
                      </a:pPr>
                      <a:r>
                        <a:rPr lang="it-IT" sz="1000">
                          <a:effectLst/>
                        </a:rPr>
                        <a:t>Nessuna strategia</a:t>
                      </a:r>
                      <a:endParaRPr lang="it-IT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Segoe UI Symbol" panose="020B0502040204020203" pitchFamily="34" charset="0"/>
                      </a:endParaRPr>
                    </a:p>
                  </a:txBody>
                  <a:tcPr marL="63021" marR="63021" marT="63021" marB="63021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300"/>
                        </a:spcAft>
                        <a:buFont typeface="Wingdings" panose="05000000000000000000" pitchFamily="2" charset="2"/>
                        <a:buChar char=""/>
                      </a:pPr>
                      <a:r>
                        <a:rPr lang="it-IT" sz="1000">
                          <a:effectLst/>
                        </a:rPr>
                        <a:t>Domande sono poste agli studenti ma in maniera sporadica</a:t>
                      </a:r>
                      <a:endParaRPr lang="it-IT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Segoe UI Symbol" panose="020B0502040204020203" pitchFamily="34" charset="0"/>
                      </a:endParaRPr>
                    </a:p>
                  </a:txBody>
                  <a:tcPr marL="63021" marR="63021" marT="63021" marB="63021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300"/>
                        </a:spcAft>
                        <a:buFont typeface="Wingdings" panose="05000000000000000000" pitchFamily="2" charset="2"/>
                        <a:buChar char=""/>
                      </a:pPr>
                      <a:r>
                        <a:rPr lang="it-IT" sz="1000" dirty="0">
                          <a:effectLst/>
                        </a:rPr>
                        <a:t>Gli studenti sono coinvolti con attività di lavoro di gruppo</a:t>
                      </a:r>
                      <a:endParaRPr lang="it-IT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Segoe UI Symbol" panose="020B0502040204020203" pitchFamily="34" charset="0"/>
                      </a:endParaRPr>
                    </a:p>
                  </a:txBody>
                  <a:tcPr marL="63021" marR="63021" marT="63021" marB="63021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300"/>
                        </a:spcAft>
                        <a:buFont typeface="Wingdings" panose="05000000000000000000" pitchFamily="2" charset="2"/>
                        <a:buChar char=""/>
                      </a:pPr>
                      <a:r>
                        <a:rPr lang="it-IT" sz="1000" dirty="0">
                          <a:effectLst/>
                        </a:rPr>
                        <a:t>Gli studenti sono coinvolti con attività di lavoro di gruppo e di argomentazione </a:t>
                      </a:r>
                    </a:p>
                    <a:p>
                      <a:pPr marL="163830" indent="-163830" algn="l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effectLst/>
                        </a:rPr>
                        <a:t> 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21" marR="63021" marT="63021" marB="63021"/>
                </a:tc>
                <a:extLst>
                  <a:ext uri="{0D108BD9-81ED-4DB2-BD59-A6C34878D82A}">
                    <a16:rowId xmlns:a16="http://schemas.microsoft.com/office/drawing/2014/main" val="616143791"/>
                  </a:ext>
                </a:extLst>
              </a:tr>
              <a:tr h="75081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effectLst/>
                        </a:rPr>
                        <a:t>Uso di contesti motivanti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effectLst/>
                        </a:rPr>
                        <a:t> 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21" marR="63021" marT="63021" marB="63021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300"/>
                        </a:spcAft>
                        <a:buFont typeface="Wingdings" panose="05000000000000000000" pitchFamily="2" charset="2"/>
                        <a:buChar char=""/>
                      </a:pPr>
                      <a:r>
                        <a:rPr lang="it-IT" sz="1000">
                          <a:effectLst/>
                        </a:rPr>
                        <a:t>Nessuno</a:t>
                      </a:r>
                      <a:endParaRPr lang="it-IT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Segoe UI Symbol" panose="020B0502040204020203" pitchFamily="34" charset="0"/>
                      </a:endParaRPr>
                    </a:p>
                  </a:txBody>
                  <a:tcPr marL="63021" marR="63021" marT="63021" marB="63021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300"/>
                        </a:spcAft>
                        <a:buFont typeface="Wingdings" panose="05000000000000000000" pitchFamily="2" charset="2"/>
                        <a:buChar char=""/>
                      </a:pPr>
                      <a:r>
                        <a:rPr lang="it-IT" sz="1000">
                          <a:effectLst/>
                        </a:rPr>
                        <a:t>Qualche applicazione alla realtà</a:t>
                      </a:r>
                      <a:endParaRPr lang="it-IT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Segoe UI Symbol" panose="020B0502040204020203" pitchFamily="34" charset="0"/>
                      </a:endParaRPr>
                    </a:p>
                  </a:txBody>
                  <a:tcPr marL="63021" marR="63021" marT="63021" marB="63021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300"/>
                        </a:spcAft>
                        <a:buFont typeface="Wingdings" panose="05000000000000000000" pitchFamily="2" charset="2"/>
                        <a:buChar char=""/>
                      </a:pPr>
                      <a:r>
                        <a:rPr lang="it-IT" sz="1000">
                          <a:effectLst/>
                        </a:rPr>
                        <a:t>Molte applicazioni alla realtà</a:t>
                      </a:r>
                      <a:endParaRPr lang="it-IT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Segoe UI Symbol" panose="020B0502040204020203" pitchFamily="34" charset="0"/>
                      </a:endParaRPr>
                    </a:p>
                  </a:txBody>
                  <a:tcPr marL="63021" marR="63021" marT="63021" marB="63021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300"/>
                        </a:spcAft>
                        <a:buFont typeface="Wingdings" panose="05000000000000000000" pitchFamily="2" charset="2"/>
                        <a:buChar char=""/>
                      </a:pPr>
                      <a:r>
                        <a:rPr lang="it-IT" sz="1000">
                          <a:effectLst/>
                        </a:rPr>
                        <a:t>Applicazioni multidisciplinari e problematiche socio-scientifiche </a:t>
                      </a:r>
                      <a:endParaRPr lang="it-IT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Segoe UI Symbol" panose="020B0502040204020203" pitchFamily="34" charset="0"/>
                      </a:endParaRPr>
                    </a:p>
                  </a:txBody>
                  <a:tcPr marL="63021" marR="63021" marT="63021" marB="63021"/>
                </a:tc>
                <a:extLst>
                  <a:ext uri="{0D108BD9-81ED-4DB2-BD59-A6C34878D82A}">
                    <a16:rowId xmlns:a16="http://schemas.microsoft.com/office/drawing/2014/main" val="4122104186"/>
                  </a:ext>
                </a:extLst>
              </a:tr>
              <a:tr h="7243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 err="1">
                          <a:effectLst/>
                        </a:rPr>
                        <a:t>Misconcezioni</a:t>
                      </a:r>
                      <a:r>
                        <a:rPr lang="it-IT" sz="1100" b="1" dirty="0">
                          <a:effectLst/>
                        </a:rPr>
                        <a:t> e idee ingenue non corrette</a:t>
                      </a:r>
                      <a:endParaRPr lang="it-IT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21" marR="63021" marT="63021" marB="63021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300"/>
                        </a:spcAft>
                        <a:buFont typeface="Wingdings" panose="05000000000000000000" pitchFamily="2" charset="2"/>
                        <a:buChar char=""/>
                      </a:pPr>
                      <a:r>
                        <a:rPr lang="it-IT" sz="1000" dirty="0">
                          <a:effectLst/>
                        </a:rPr>
                        <a:t>Non vengono misurate</a:t>
                      </a:r>
                      <a:endParaRPr lang="it-IT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Segoe UI Symbol" panose="020B0502040204020203" pitchFamily="34" charset="0"/>
                      </a:endParaRPr>
                    </a:p>
                  </a:txBody>
                  <a:tcPr marL="63021" marR="63021" marT="63021" marB="63021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300"/>
                        </a:spcAft>
                        <a:buFont typeface="Wingdings" panose="05000000000000000000" pitchFamily="2" charset="2"/>
                        <a:buChar char=""/>
                      </a:pPr>
                      <a:r>
                        <a:rPr lang="it-IT" sz="1000" dirty="0">
                          <a:effectLst/>
                        </a:rPr>
                        <a:t>Misurate ma non affrontate</a:t>
                      </a:r>
                      <a:endParaRPr lang="it-IT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Segoe UI Symbol" panose="020B0502040204020203" pitchFamily="34" charset="0"/>
                      </a:endParaRPr>
                    </a:p>
                  </a:txBody>
                  <a:tcPr marL="63021" marR="63021" marT="63021" marB="63021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300"/>
                        </a:spcAft>
                        <a:buFont typeface="Wingdings" panose="05000000000000000000" pitchFamily="2" charset="2"/>
                        <a:buChar char=""/>
                      </a:pPr>
                      <a:r>
                        <a:rPr lang="it-IT" sz="1000">
                          <a:effectLst/>
                        </a:rPr>
                        <a:t>Misurate, affrontate e discusse</a:t>
                      </a:r>
                      <a:endParaRPr lang="it-IT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Segoe UI Symbol" panose="020B0502040204020203" pitchFamily="34" charset="0"/>
                      </a:endParaRPr>
                    </a:p>
                  </a:txBody>
                  <a:tcPr marL="63021" marR="63021" marT="63021" marB="63021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300"/>
                        </a:spcAft>
                        <a:buFont typeface="Wingdings" panose="05000000000000000000" pitchFamily="2" charset="2"/>
                        <a:buChar char=""/>
                      </a:pPr>
                      <a:r>
                        <a:rPr lang="it-IT" sz="1000" dirty="0">
                          <a:effectLst/>
                        </a:rPr>
                        <a:t>Utilizzo di uno o più strumenti/strategie per misurare e affrontarle</a:t>
                      </a:r>
                      <a:endParaRPr lang="it-IT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Segoe UI Symbol" panose="020B0502040204020203" pitchFamily="34" charset="0"/>
                      </a:endParaRPr>
                    </a:p>
                  </a:txBody>
                  <a:tcPr marL="63021" marR="63021" marT="63021" marB="63021"/>
                </a:tc>
                <a:extLst>
                  <a:ext uri="{0D108BD9-81ED-4DB2-BD59-A6C34878D82A}">
                    <a16:rowId xmlns:a16="http://schemas.microsoft.com/office/drawing/2014/main" val="3346860576"/>
                  </a:ext>
                </a:extLst>
              </a:tr>
            </a:tbl>
          </a:graphicData>
        </a:graphic>
      </p:graphicFrame>
      <p:sp>
        <p:nvSpPr>
          <p:cNvPr id="5" name="Titolo 4">
            <a:extLst>
              <a:ext uri="{FF2B5EF4-FFF2-40B4-BE49-F238E27FC236}">
                <a16:creationId xmlns:a16="http://schemas.microsoft.com/office/drawing/2014/main" id="{9390370A-544C-49D2-896D-6221B95BB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Esempio del protocollo di osservazione</a:t>
            </a:r>
          </a:p>
        </p:txBody>
      </p:sp>
    </p:spTree>
    <p:extLst>
      <p:ext uri="{BB962C8B-B14F-4D97-AF65-F5344CB8AC3E}">
        <p14:creationId xmlns:p14="http://schemas.microsoft.com/office/powerpoint/2010/main" val="18263161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21DC92-E1F7-4ABC-9E73-2C6E3444D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it-IT" dirty="0"/>
              <a:t>Ricadute del progetto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5EC6723C-16C3-4725-8BB5-2280FE04F7E1}"/>
              </a:ext>
            </a:extLst>
          </p:cNvPr>
          <p:cNvSpPr/>
          <p:nvPr/>
        </p:nvSpPr>
        <p:spPr>
          <a:xfrm>
            <a:off x="371475" y="6347732"/>
            <a:ext cx="1303562" cy="495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70000"/>
              </a:lnSpc>
              <a:spcAft>
                <a:spcPts val="600"/>
              </a:spcAft>
            </a:pPr>
            <a:r>
              <a:rPr lang="it-IT" b="1" i="1" dirty="0">
                <a:solidFill>
                  <a:srgbClr val="00B050"/>
                </a:solidFill>
              </a:rPr>
              <a:t>Italo Testa</a:t>
            </a:r>
          </a:p>
        </p:txBody>
      </p:sp>
      <p:pic>
        <p:nvPicPr>
          <p:cNvPr id="6" name="Immagine 5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B9A6E02F-80DE-41A9-B7D3-A0FD66ECF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957" y="6515099"/>
            <a:ext cx="2121368" cy="302760"/>
          </a:xfrm>
          <a:prstGeom prst="rect">
            <a:avLst/>
          </a:prstGeom>
        </p:spPr>
      </p:pic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330C33A3-6D8E-466C-A51E-78093014CE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48811"/>
              </p:ext>
            </p:extLst>
          </p:nvPr>
        </p:nvGraphicFramePr>
        <p:xfrm>
          <a:off x="646296" y="1227222"/>
          <a:ext cx="9404352" cy="1332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6CDC40D9-A44B-4C2A-BF0B-8296DF1649F9}"/>
              </a:ext>
            </a:extLst>
          </p:cNvPr>
          <p:cNvSpPr/>
          <p:nvPr/>
        </p:nvSpPr>
        <p:spPr>
          <a:xfrm>
            <a:off x="654131" y="2457037"/>
            <a:ext cx="9390826" cy="40388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it-IT" sz="2000" dirty="0"/>
              <a:t>aumento del numero di studenti che superano l’esame entro un semestre dalla conclusione del corso</a:t>
            </a:r>
          </a:p>
          <a:p>
            <a:pPr marL="285750" lvl="0" indent="-285750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it-IT" sz="2000" dirty="0"/>
          </a:p>
          <a:p>
            <a:pPr marL="285750" lvl="0" indent="-285750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it-IT" sz="2000" dirty="0"/>
              <a:t>miglioramento del rendimento degli studenti nelle prove intercorso e nell’esame</a:t>
            </a:r>
          </a:p>
          <a:p>
            <a:pPr marL="285750" lvl="0" indent="-285750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it-IT" sz="2000" dirty="0"/>
          </a:p>
          <a:p>
            <a:pPr marL="285750" lvl="0" indent="-285750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it-IT" sz="2000" dirty="0"/>
              <a:t>miglioramento dell’autoefficacia verso lo studio della fisica</a:t>
            </a:r>
          </a:p>
          <a:p>
            <a:pPr marL="285750" lvl="0" indent="-285750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it-IT" sz="2000" dirty="0"/>
          </a:p>
          <a:p>
            <a:pPr marL="285750" lvl="0" indent="-285750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it-IT" sz="2000" dirty="0"/>
              <a:t>miglioramento dell’engagement nelle attività di fisica durante il corso</a:t>
            </a:r>
          </a:p>
          <a:p>
            <a:pPr marL="285750" lvl="0" indent="-285750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it-IT" sz="2000" dirty="0"/>
          </a:p>
          <a:p>
            <a:pPr marL="285750" lvl="0" indent="-285750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it-IT" sz="2000" dirty="0"/>
              <a:t>miglioramento della percezione della fisica come disciplina </a:t>
            </a:r>
          </a:p>
          <a:p>
            <a:pPr marL="285750" lvl="0" indent="-285750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235897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21DC92-E1F7-4ABC-9E73-2C6E3444D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it-IT" dirty="0"/>
              <a:t>Ricadute del progetto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5EC6723C-16C3-4725-8BB5-2280FE04F7E1}"/>
              </a:ext>
            </a:extLst>
          </p:cNvPr>
          <p:cNvSpPr/>
          <p:nvPr/>
        </p:nvSpPr>
        <p:spPr>
          <a:xfrm>
            <a:off x="371475" y="6347732"/>
            <a:ext cx="1303562" cy="495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70000"/>
              </a:lnSpc>
              <a:spcAft>
                <a:spcPts val="600"/>
              </a:spcAft>
            </a:pPr>
            <a:r>
              <a:rPr lang="it-IT" b="1" i="1" dirty="0">
                <a:solidFill>
                  <a:srgbClr val="00B050"/>
                </a:solidFill>
              </a:rPr>
              <a:t>Italo Testa</a:t>
            </a:r>
          </a:p>
        </p:txBody>
      </p:sp>
      <p:pic>
        <p:nvPicPr>
          <p:cNvPr id="6" name="Immagine 5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B9A6E02F-80DE-41A9-B7D3-A0FD66ECF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957" y="6515099"/>
            <a:ext cx="2121368" cy="302760"/>
          </a:xfrm>
          <a:prstGeom prst="rect">
            <a:avLst/>
          </a:prstGeom>
        </p:spPr>
      </p:pic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330C33A3-6D8E-466C-A51E-78093014CE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0811956"/>
              </p:ext>
            </p:extLst>
          </p:nvPr>
        </p:nvGraphicFramePr>
        <p:xfrm>
          <a:off x="646296" y="1227222"/>
          <a:ext cx="9404352" cy="1332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6CDC40D9-A44B-4C2A-BF0B-8296DF1649F9}"/>
              </a:ext>
            </a:extLst>
          </p:cNvPr>
          <p:cNvSpPr/>
          <p:nvPr/>
        </p:nvSpPr>
        <p:spPr>
          <a:xfrm>
            <a:off x="654131" y="2457037"/>
            <a:ext cx="9390826" cy="40580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it-IT" sz="2000" dirty="0"/>
              <a:t>Aumento del numero dei cds in cui si sperimentano didattiche attive</a:t>
            </a:r>
          </a:p>
          <a:p>
            <a:pPr marL="285750" lvl="0" indent="-285750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it-IT" sz="2000" dirty="0"/>
          </a:p>
          <a:p>
            <a:pPr marL="285750" lvl="0" indent="-285750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it-IT" sz="2000" dirty="0"/>
          </a:p>
          <a:p>
            <a:pPr marL="285750" lvl="0" indent="-285750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it-IT" sz="2000" dirty="0"/>
              <a:t>Aumentare la consapevolezza dell’esistenza di strumenti per la valutazione della didattica </a:t>
            </a:r>
          </a:p>
          <a:p>
            <a:pPr marL="285750" lvl="0" indent="-285750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it-IT" sz="2000" dirty="0"/>
          </a:p>
          <a:p>
            <a:pPr marL="285750" lvl="0" indent="-285750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it-IT" sz="2000" dirty="0"/>
          </a:p>
          <a:p>
            <a:pPr marL="285750" lvl="0" indent="-285750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it-IT" sz="2000" dirty="0"/>
              <a:t>Ristrutturare programmi dei corsi di fisica generale in corsi di studio a di fuori del dipartimento</a:t>
            </a:r>
          </a:p>
          <a:p>
            <a:pPr lvl="0" algn="just">
              <a:lnSpc>
                <a:spcPct val="100000"/>
              </a:lnSpc>
            </a:pPr>
            <a:endParaRPr lang="it-IT" sz="2000" dirty="0"/>
          </a:p>
          <a:p>
            <a:pPr marL="285750" lvl="0" indent="-285750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7709657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D0B12C-AAA2-4FCA-BBEC-3C16FF4C3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Grazie dell’attenzione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71E2FEE-24CA-439F-A6CA-8F6296E609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>
                <a:hlinkClick r:id="rId2"/>
              </a:rPr>
              <a:t>italo.testa@unina.it</a:t>
            </a:r>
            <a:endParaRPr lang="it-IT" dirty="0"/>
          </a:p>
          <a:p>
            <a:r>
              <a:rPr lang="it-IT" dirty="0">
                <a:hlinkClick r:id="rId3"/>
              </a:rPr>
              <a:t>https://indico.unina.it/event/25/contributions/</a:t>
            </a:r>
            <a:endParaRPr lang="it-IT" dirty="0"/>
          </a:p>
        </p:txBody>
      </p:sp>
      <p:pic>
        <p:nvPicPr>
          <p:cNvPr id="4" name="Immagine 3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F08CABD9-5C13-4382-BAF3-3141E0D6BF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4957" y="6515099"/>
            <a:ext cx="2121368" cy="30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956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12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7" name="Picture 14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8" name="Oval 16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9" name="Picture 18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40" name="Picture 20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41" name="Rectangle 22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FA0AB23-2D8C-40CC-B533-DA2B4A596B8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7229" r="-1" b="6867"/>
          <a:stretch/>
        </p:blipFill>
        <p:spPr>
          <a:xfrm>
            <a:off x="1" y="-5"/>
            <a:ext cx="12191695" cy="5020241"/>
          </a:xfrm>
          <a:custGeom>
            <a:avLst/>
            <a:gdLst>
              <a:gd name="connsiteX0" fmla="*/ 0 w 12191695"/>
              <a:gd name="connsiteY0" fmla="*/ 0 h 5020241"/>
              <a:gd name="connsiteX1" fmla="*/ 12191695 w 12191695"/>
              <a:gd name="connsiteY1" fmla="*/ 0 h 5020241"/>
              <a:gd name="connsiteX2" fmla="*/ 12191695 w 12191695"/>
              <a:gd name="connsiteY2" fmla="*/ 4057991 h 5020241"/>
              <a:gd name="connsiteX3" fmla="*/ 11914945 w 12191695"/>
              <a:gd name="connsiteY3" fmla="*/ 4110187 h 5020241"/>
              <a:gd name="connsiteX4" fmla="*/ 11639412 w 12191695"/>
              <a:gd name="connsiteY4" fmla="*/ 4159931 h 5020241"/>
              <a:gd name="connsiteX5" fmla="*/ 11362661 w 12191695"/>
              <a:gd name="connsiteY5" fmla="*/ 4208624 h 5020241"/>
              <a:gd name="connsiteX6" fmla="*/ 11084690 w 12191695"/>
              <a:gd name="connsiteY6" fmla="*/ 4250310 h 5020241"/>
              <a:gd name="connsiteX7" fmla="*/ 10807939 w 12191695"/>
              <a:gd name="connsiteY7" fmla="*/ 4292347 h 5020241"/>
              <a:gd name="connsiteX8" fmla="*/ 10529968 w 12191695"/>
              <a:gd name="connsiteY8" fmla="*/ 4331582 h 5020241"/>
              <a:gd name="connsiteX9" fmla="*/ 10255655 w 12191695"/>
              <a:gd name="connsiteY9" fmla="*/ 4365211 h 5020241"/>
              <a:gd name="connsiteX10" fmla="*/ 9977684 w 12191695"/>
              <a:gd name="connsiteY10" fmla="*/ 4397089 h 5020241"/>
              <a:gd name="connsiteX11" fmla="*/ 9700933 w 12191695"/>
              <a:gd name="connsiteY11" fmla="*/ 4426165 h 5020241"/>
              <a:gd name="connsiteX12" fmla="*/ 9429058 w 12191695"/>
              <a:gd name="connsiteY12" fmla="*/ 4451387 h 5020241"/>
              <a:gd name="connsiteX13" fmla="*/ 9153526 w 12191695"/>
              <a:gd name="connsiteY13" fmla="*/ 4476609 h 5020241"/>
              <a:gd name="connsiteX14" fmla="*/ 8881651 w 12191695"/>
              <a:gd name="connsiteY14" fmla="*/ 4497628 h 5020241"/>
              <a:gd name="connsiteX15" fmla="*/ 8609776 w 12191695"/>
              <a:gd name="connsiteY15" fmla="*/ 4514092 h 5020241"/>
              <a:gd name="connsiteX16" fmla="*/ 8339121 w 12191695"/>
              <a:gd name="connsiteY16" fmla="*/ 4531258 h 5020241"/>
              <a:gd name="connsiteX17" fmla="*/ 8070903 w 12191695"/>
              <a:gd name="connsiteY17" fmla="*/ 4545620 h 5020241"/>
              <a:gd name="connsiteX18" fmla="*/ 7805124 w 12191695"/>
              <a:gd name="connsiteY18" fmla="*/ 4555779 h 5020241"/>
              <a:gd name="connsiteX19" fmla="*/ 7539345 w 12191695"/>
              <a:gd name="connsiteY19" fmla="*/ 4564537 h 5020241"/>
              <a:gd name="connsiteX20" fmla="*/ 7276005 w 12191695"/>
              <a:gd name="connsiteY20" fmla="*/ 4572944 h 5020241"/>
              <a:gd name="connsiteX21" fmla="*/ 7016322 w 12191695"/>
              <a:gd name="connsiteY21" fmla="*/ 4576798 h 5020241"/>
              <a:gd name="connsiteX22" fmla="*/ 6756639 w 12191695"/>
              <a:gd name="connsiteY22" fmla="*/ 4581001 h 5020241"/>
              <a:gd name="connsiteX23" fmla="*/ 6500613 w 12191695"/>
              <a:gd name="connsiteY23" fmla="*/ 4583103 h 5020241"/>
              <a:gd name="connsiteX24" fmla="*/ 6247026 w 12191695"/>
              <a:gd name="connsiteY24" fmla="*/ 4581001 h 5020241"/>
              <a:gd name="connsiteX25" fmla="*/ 5995877 w 12191695"/>
              <a:gd name="connsiteY25" fmla="*/ 4581001 h 5020241"/>
              <a:gd name="connsiteX26" fmla="*/ 5747167 w 12191695"/>
              <a:gd name="connsiteY26" fmla="*/ 4576798 h 5020241"/>
              <a:gd name="connsiteX27" fmla="*/ 5503333 w 12191695"/>
              <a:gd name="connsiteY27" fmla="*/ 4570492 h 5020241"/>
              <a:gd name="connsiteX28" fmla="*/ 5261938 w 12191695"/>
              <a:gd name="connsiteY28" fmla="*/ 4564537 h 5020241"/>
              <a:gd name="connsiteX29" fmla="*/ 5025418 w 12191695"/>
              <a:gd name="connsiteY29" fmla="*/ 4557881 h 5020241"/>
              <a:gd name="connsiteX30" fmla="*/ 4790118 w 12191695"/>
              <a:gd name="connsiteY30" fmla="*/ 4547722 h 5020241"/>
              <a:gd name="connsiteX31" fmla="*/ 4558477 w 12191695"/>
              <a:gd name="connsiteY31" fmla="*/ 4536862 h 5020241"/>
              <a:gd name="connsiteX32" fmla="*/ 4331710 w 12191695"/>
              <a:gd name="connsiteY32" fmla="*/ 4527054 h 5020241"/>
              <a:gd name="connsiteX33" fmla="*/ 3889152 w 12191695"/>
              <a:gd name="connsiteY33" fmla="*/ 4499379 h 5020241"/>
              <a:gd name="connsiteX34" fmla="*/ 3464881 w 12191695"/>
              <a:gd name="connsiteY34" fmla="*/ 4469954 h 5020241"/>
              <a:gd name="connsiteX35" fmla="*/ 3057678 w 12191695"/>
              <a:gd name="connsiteY35" fmla="*/ 4439126 h 5020241"/>
              <a:gd name="connsiteX36" fmla="*/ 2672421 w 12191695"/>
              <a:gd name="connsiteY36" fmla="*/ 4405147 h 5020241"/>
              <a:gd name="connsiteX37" fmla="*/ 2304232 w 12191695"/>
              <a:gd name="connsiteY37" fmla="*/ 4369765 h 5020241"/>
              <a:gd name="connsiteX38" fmla="*/ 1962864 w 12191695"/>
              <a:gd name="connsiteY38" fmla="*/ 4331582 h 5020241"/>
              <a:gd name="connsiteX39" fmla="*/ 1642223 w 12191695"/>
              <a:gd name="connsiteY39" fmla="*/ 4294099 h 5020241"/>
              <a:gd name="connsiteX40" fmla="*/ 1347183 w 12191695"/>
              <a:gd name="connsiteY40" fmla="*/ 4256616 h 5020241"/>
              <a:gd name="connsiteX41" fmla="*/ 1076528 w 12191695"/>
              <a:gd name="connsiteY41" fmla="*/ 4221235 h 5020241"/>
              <a:gd name="connsiteX42" fmla="*/ 836351 w 12191695"/>
              <a:gd name="connsiteY42" fmla="*/ 4187605 h 5020241"/>
              <a:gd name="connsiteX43" fmla="*/ 619339 w 12191695"/>
              <a:gd name="connsiteY43" fmla="*/ 4155727 h 5020241"/>
              <a:gd name="connsiteX44" fmla="*/ 436464 w 12191695"/>
              <a:gd name="connsiteY44" fmla="*/ 4129104 h 5020241"/>
              <a:gd name="connsiteX45" fmla="*/ 282848 w 12191695"/>
              <a:gd name="connsiteY45" fmla="*/ 4103881 h 5020241"/>
              <a:gd name="connsiteX46" fmla="*/ 71932 w 12191695"/>
              <a:gd name="connsiteY46" fmla="*/ 4067800 h 5020241"/>
              <a:gd name="connsiteX47" fmla="*/ 1 w 12191695"/>
              <a:gd name="connsiteY47" fmla="*/ 4055539 h 5020241"/>
              <a:gd name="connsiteX48" fmla="*/ 1 w 12191695"/>
              <a:gd name="connsiteY48" fmla="*/ 5020241 h 5020241"/>
              <a:gd name="connsiteX49" fmla="*/ 0 w 12191695"/>
              <a:gd name="connsiteY49" fmla="*/ 5020241 h 5020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42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Freeform: Shape 26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olo 7">
            <a:extLst>
              <a:ext uri="{FF2B5EF4-FFF2-40B4-BE49-F238E27FC236}">
                <a16:creationId xmlns:a16="http://schemas.microsoft.com/office/drawing/2014/main" id="{1951F453-D85E-4A24-A5B2-D5A681D6C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916" y="4854346"/>
            <a:ext cx="10407602" cy="86802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rgbClr val="EBEBEB"/>
                </a:solidFill>
              </a:rPr>
              <a:t>Introduzione</a:t>
            </a:r>
          </a:p>
        </p:txBody>
      </p:sp>
      <p:sp>
        <p:nvSpPr>
          <p:cNvPr id="35" name="Rettangolo 34">
            <a:extLst>
              <a:ext uri="{FF2B5EF4-FFF2-40B4-BE49-F238E27FC236}">
                <a16:creationId xmlns:a16="http://schemas.microsoft.com/office/drawing/2014/main" id="{F451D698-A742-4252-B999-7722269A7A28}"/>
              </a:ext>
            </a:extLst>
          </p:cNvPr>
          <p:cNvSpPr/>
          <p:nvPr/>
        </p:nvSpPr>
        <p:spPr>
          <a:xfrm>
            <a:off x="371475" y="6347732"/>
            <a:ext cx="1303562" cy="495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70000"/>
              </a:lnSpc>
              <a:spcAft>
                <a:spcPts val="600"/>
              </a:spcAft>
            </a:pPr>
            <a:r>
              <a:rPr lang="it-IT" b="1" i="1" dirty="0">
                <a:solidFill>
                  <a:srgbClr val="00B050"/>
                </a:solidFill>
              </a:rPr>
              <a:t>Italo Testa</a:t>
            </a:r>
          </a:p>
        </p:txBody>
      </p:sp>
      <p:pic>
        <p:nvPicPr>
          <p:cNvPr id="44" name="Immagine 43">
            <a:extLst>
              <a:ext uri="{FF2B5EF4-FFF2-40B4-BE49-F238E27FC236}">
                <a16:creationId xmlns:a16="http://schemas.microsoft.com/office/drawing/2014/main" id="{94AE1D92-4671-49C0-8D9D-00B6959AB2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44957" y="6515099"/>
            <a:ext cx="2121368" cy="30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540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>
            <a:extLst>
              <a:ext uri="{FF2B5EF4-FFF2-40B4-BE49-F238E27FC236}">
                <a16:creationId xmlns:a16="http://schemas.microsoft.com/office/drawing/2014/main" id="{1951F453-D85E-4A24-A5B2-D5A681D6C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rgbClr val="EBEBEB"/>
                </a:solidFill>
              </a:rPr>
              <a:t>Call for projects</a:t>
            </a:r>
          </a:p>
        </p:txBody>
      </p:sp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2019C0D7-8514-42AE-937A-45D47CA62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612313" cy="4195481"/>
          </a:xfrm>
        </p:spPr>
        <p:txBody>
          <a:bodyPr>
            <a:normAutofit fontScale="77500" lnSpcReduction="20000"/>
          </a:bodyPr>
          <a:lstStyle/>
          <a:p>
            <a:r>
              <a:rPr lang="it-IT" sz="3200" dirty="0"/>
              <a:t>Riconfigurazione attività formative </a:t>
            </a:r>
          </a:p>
          <a:p>
            <a:endParaRPr lang="it-IT" sz="3200" dirty="0"/>
          </a:p>
          <a:p>
            <a:r>
              <a:rPr lang="it-IT" sz="3200" dirty="0"/>
              <a:t>Riarticolazione ambienti e spazi di apprendimento </a:t>
            </a:r>
          </a:p>
          <a:p>
            <a:endParaRPr lang="it-IT" sz="3200" dirty="0"/>
          </a:p>
          <a:p>
            <a:r>
              <a:rPr lang="it-IT" sz="3200" dirty="0"/>
              <a:t>Rimodulazione tempi di apprendimento </a:t>
            </a:r>
          </a:p>
          <a:p>
            <a:endParaRPr lang="it-IT" sz="3200" dirty="0"/>
          </a:p>
          <a:p>
            <a:r>
              <a:rPr lang="it-IT" sz="3200" dirty="0"/>
              <a:t>Utilizzo di diverse tipologie di materiali di apprendimento </a:t>
            </a:r>
          </a:p>
          <a:p>
            <a:endParaRPr lang="it-IT" sz="3200" dirty="0"/>
          </a:p>
          <a:p>
            <a:r>
              <a:rPr lang="it-IT" sz="3200" dirty="0"/>
              <a:t>Progettazione modalità e strumenti di </a:t>
            </a:r>
            <a:r>
              <a:rPr lang="it-IT" sz="3200" dirty="0" err="1"/>
              <a:t>assessment</a:t>
            </a:r>
            <a:r>
              <a:rPr lang="it-IT" sz="3200" dirty="0"/>
              <a:t> e valutazione in itinere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0E8E2C8A-F049-49D7-8717-E5AF6C78A972}"/>
              </a:ext>
            </a:extLst>
          </p:cNvPr>
          <p:cNvSpPr/>
          <p:nvPr/>
        </p:nvSpPr>
        <p:spPr>
          <a:xfrm>
            <a:off x="371475" y="6347732"/>
            <a:ext cx="1303562" cy="495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70000"/>
              </a:lnSpc>
              <a:spcAft>
                <a:spcPts val="600"/>
              </a:spcAft>
            </a:pPr>
            <a:r>
              <a:rPr lang="it-IT" b="1" i="1" dirty="0">
                <a:solidFill>
                  <a:srgbClr val="00B050"/>
                </a:solidFill>
              </a:rPr>
              <a:t>Italo Testa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3A656662-218A-4025-AF50-C5202BFD46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957" y="6515099"/>
            <a:ext cx="2121368" cy="30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625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21DC92-E1F7-4ABC-9E73-2C6E3444D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it-IT" dirty="0"/>
              <a:t>Motivazioni di Portali della Fisica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5EC6723C-16C3-4725-8BB5-2280FE04F7E1}"/>
              </a:ext>
            </a:extLst>
          </p:cNvPr>
          <p:cNvSpPr/>
          <p:nvPr/>
        </p:nvSpPr>
        <p:spPr>
          <a:xfrm>
            <a:off x="371475" y="6347732"/>
            <a:ext cx="1303562" cy="495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70000"/>
              </a:lnSpc>
              <a:spcAft>
                <a:spcPts val="600"/>
              </a:spcAft>
            </a:pPr>
            <a:r>
              <a:rPr lang="it-IT" b="1" i="1" dirty="0">
                <a:solidFill>
                  <a:srgbClr val="00B050"/>
                </a:solidFill>
              </a:rPr>
              <a:t>Italo Testa</a:t>
            </a:r>
          </a:p>
        </p:txBody>
      </p:sp>
      <p:pic>
        <p:nvPicPr>
          <p:cNvPr id="6" name="Immagine 5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B9A6E02F-80DE-41A9-B7D3-A0FD66ECF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957" y="6515099"/>
            <a:ext cx="2121368" cy="302760"/>
          </a:xfrm>
          <a:prstGeom prst="rect">
            <a:avLst/>
          </a:prstGeom>
        </p:spPr>
      </p:pic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330C33A3-6D8E-466C-A51E-78093014CE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2842882"/>
              </p:ext>
            </p:extLst>
          </p:nvPr>
        </p:nvGraphicFramePr>
        <p:xfrm>
          <a:off x="646296" y="1610696"/>
          <a:ext cx="9404352" cy="405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485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1F6A94-77AF-4821-8AE8-EFFFA9006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modello di Portali della Fisica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B1158695-A14C-4316-8209-8CBEA6AB23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4028301"/>
              </p:ext>
            </p:extLst>
          </p:nvPr>
        </p:nvGraphicFramePr>
        <p:xfrm>
          <a:off x="1103684" y="1331119"/>
          <a:ext cx="8947150" cy="3601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Segnaposto contenuto 3">
            <a:extLst>
              <a:ext uri="{FF2B5EF4-FFF2-40B4-BE49-F238E27FC236}">
                <a16:creationId xmlns:a16="http://schemas.microsoft.com/office/drawing/2014/main" id="{DBB2F80E-EA0F-455B-81B9-3A2E6D1C7D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6858690"/>
              </p:ext>
            </p:extLst>
          </p:nvPr>
        </p:nvGraphicFramePr>
        <p:xfrm>
          <a:off x="1561257" y="4355056"/>
          <a:ext cx="8947150" cy="3601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8DA628B2-DFF3-412E-B80A-B8F6EE60080A}"/>
              </a:ext>
            </a:extLst>
          </p:cNvPr>
          <p:cNvCxnSpPr>
            <a:cxnSpLocks/>
          </p:cNvCxnSpPr>
          <p:nvPr/>
        </p:nvCxnSpPr>
        <p:spPr>
          <a:xfrm>
            <a:off x="5577259" y="3858126"/>
            <a:ext cx="518741" cy="76200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E45E96D9-290B-4EC9-B20C-84A37C237656}"/>
              </a:ext>
            </a:extLst>
          </p:cNvPr>
          <p:cNvCxnSpPr>
            <a:cxnSpLocks/>
          </p:cNvCxnSpPr>
          <p:nvPr/>
        </p:nvCxnSpPr>
        <p:spPr>
          <a:xfrm flipH="1">
            <a:off x="3264570" y="3858126"/>
            <a:ext cx="2312689" cy="1540042"/>
          </a:xfrm>
          <a:prstGeom prst="straightConnector1">
            <a:avLst/>
          </a:prstGeom>
          <a:noFill/>
          <a:ln w="19050" cap="rnd" cmpd="sng" algn="ctr">
            <a:solidFill>
              <a:srgbClr val="FF000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17" name="Arco 16">
            <a:extLst>
              <a:ext uri="{FF2B5EF4-FFF2-40B4-BE49-F238E27FC236}">
                <a16:creationId xmlns:a16="http://schemas.microsoft.com/office/drawing/2014/main" id="{E4EEBEFA-16EE-4EB5-90E1-541DBAC53BBE}"/>
              </a:ext>
            </a:extLst>
          </p:cNvPr>
          <p:cNvSpPr/>
          <p:nvPr/>
        </p:nvSpPr>
        <p:spPr>
          <a:xfrm>
            <a:off x="5836629" y="2117558"/>
            <a:ext cx="2850171" cy="3072073"/>
          </a:xfrm>
          <a:prstGeom prst="arc">
            <a:avLst>
              <a:gd name="adj1" fmla="val 17301464"/>
              <a:gd name="adj2" fmla="val 5665814"/>
            </a:avLst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8210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5EC6723C-16C3-4725-8BB5-2280FE04F7E1}"/>
              </a:ext>
            </a:extLst>
          </p:cNvPr>
          <p:cNvSpPr/>
          <p:nvPr/>
        </p:nvSpPr>
        <p:spPr>
          <a:xfrm>
            <a:off x="371475" y="6347732"/>
            <a:ext cx="1303562" cy="495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70000"/>
              </a:lnSpc>
              <a:spcAft>
                <a:spcPts val="600"/>
              </a:spcAft>
            </a:pPr>
            <a:r>
              <a:rPr lang="it-IT" b="1" i="1" dirty="0">
                <a:solidFill>
                  <a:srgbClr val="00B050"/>
                </a:solidFill>
              </a:rPr>
              <a:t>Italo Testa</a:t>
            </a:r>
          </a:p>
        </p:txBody>
      </p:sp>
      <p:pic>
        <p:nvPicPr>
          <p:cNvPr id="6" name="Immagine 5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B9A6E02F-80DE-41A9-B7D3-A0FD66ECF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957" y="6515099"/>
            <a:ext cx="2121368" cy="302760"/>
          </a:xfrm>
          <a:prstGeom prst="rect">
            <a:avLst/>
          </a:prstGeom>
        </p:spPr>
      </p:pic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330C33A3-6D8E-466C-A51E-78093014CE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2615041"/>
              </p:ext>
            </p:extLst>
          </p:nvPr>
        </p:nvGraphicFramePr>
        <p:xfrm>
          <a:off x="646296" y="1227222"/>
          <a:ext cx="9404352" cy="1332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6CDC40D9-A44B-4C2A-BF0B-8296DF1649F9}"/>
              </a:ext>
            </a:extLst>
          </p:cNvPr>
          <p:cNvSpPr/>
          <p:nvPr/>
        </p:nvSpPr>
        <p:spPr>
          <a:xfrm>
            <a:off x="654131" y="2429378"/>
            <a:ext cx="9390826" cy="373714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it-IT" dirty="0"/>
              <a:t>integrare le più attuali tecnologie didattiche per la fisica nella pratica didattica universitaria</a:t>
            </a:r>
          </a:p>
          <a:p>
            <a:pPr marL="285750" lvl="0" indent="-285750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lvl="0" indent="-285750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it-IT" dirty="0"/>
              <a:t>identificare  principi di base per progettare, erogare e validare percorsi didattici basati sui riferimenti teorici e sperimentali della ricerca in didattica della fisica</a:t>
            </a:r>
          </a:p>
          <a:p>
            <a:pPr marL="285750" lvl="0" indent="-285750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it-IT" dirty="0"/>
          </a:p>
          <a:p>
            <a:pPr marL="285750" lvl="0" indent="-285750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it-IT" dirty="0"/>
              <a:t>mostrare come costrutti metacognitivi e affettivi possano influenzare l’apprendimento della fisica</a:t>
            </a:r>
          </a:p>
          <a:p>
            <a:pPr marL="285750" lvl="0" indent="-285750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it-IT" dirty="0"/>
          </a:p>
          <a:p>
            <a:pPr marL="285750" lvl="0" indent="-285750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it-IT" dirty="0"/>
              <a:t>fornire un insieme coerente di strumenti di valutazione formativa </a:t>
            </a:r>
            <a:endParaRPr lang="en-US" sz="1100" dirty="0"/>
          </a:p>
        </p:txBody>
      </p:sp>
      <p:sp>
        <p:nvSpPr>
          <p:cNvPr id="9" name="Titolo 8">
            <a:extLst>
              <a:ext uri="{FF2B5EF4-FFF2-40B4-BE49-F238E27FC236}">
                <a16:creationId xmlns:a16="http://schemas.microsoft.com/office/drawing/2014/main" id="{86F32185-3FEB-4823-AEBA-66CE229C2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Portali della Fisica</a:t>
            </a:r>
          </a:p>
        </p:txBody>
      </p:sp>
    </p:spTree>
    <p:extLst>
      <p:ext uri="{BB962C8B-B14F-4D97-AF65-F5344CB8AC3E}">
        <p14:creationId xmlns:p14="http://schemas.microsoft.com/office/powerpoint/2010/main" val="4059816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21DC92-E1F7-4ABC-9E73-2C6E3444D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it-IT" dirty="0"/>
              <a:t>Docenti coinvolti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5EC6723C-16C3-4725-8BB5-2280FE04F7E1}"/>
              </a:ext>
            </a:extLst>
          </p:cNvPr>
          <p:cNvSpPr/>
          <p:nvPr/>
        </p:nvSpPr>
        <p:spPr>
          <a:xfrm>
            <a:off x="371475" y="6347732"/>
            <a:ext cx="1303562" cy="495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70000"/>
              </a:lnSpc>
              <a:spcAft>
                <a:spcPts val="600"/>
              </a:spcAft>
            </a:pPr>
            <a:r>
              <a:rPr lang="it-IT" b="1" i="1" dirty="0">
                <a:solidFill>
                  <a:srgbClr val="00B050"/>
                </a:solidFill>
              </a:rPr>
              <a:t>Italo Testa</a:t>
            </a:r>
          </a:p>
        </p:txBody>
      </p:sp>
      <p:pic>
        <p:nvPicPr>
          <p:cNvPr id="6" name="Immagine 5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B9A6E02F-80DE-41A9-B7D3-A0FD66ECF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957" y="6515099"/>
            <a:ext cx="2121368" cy="302760"/>
          </a:xfrm>
          <a:prstGeom prst="rect">
            <a:avLst/>
          </a:prstGeom>
        </p:spPr>
      </p:pic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330C33A3-6D8E-466C-A51E-78093014CE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1499879"/>
              </p:ext>
            </p:extLst>
          </p:nvPr>
        </p:nvGraphicFramePr>
        <p:xfrm>
          <a:off x="646296" y="1610696"/>
          <a:ext cx="9784338" cy="405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63570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C6138040-FF7A-439F-9BDC-9C920F9FC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3512934" cy="1400530"/>
          </a:xfrm>
        </p:spPr>
        <p:txBody>
          <a:bodyPr/>
          <a:lstStyle/>
          <a:p>
            <a:r>
              <a:rPr lang="it-IT" dirty="0"/>
              <a:t>Fasi del progetto</a:t>
            </a:r>
          </a:p>
        </p:txBody>
      </p:sp>
      <p:graphicFrame>
        <p:nvGraphicFramePr>
          <p:cNvPr id="10" name="Diagramma 9">
            <a:extLst>
              <a:ext uri="{FF2B5EF4-FFF2-40B4-BE49-F238E27FC236}">
                <a16:creationId xmlns:a16="http://schemas.microsoft.com/office/drawing/2014/main" id="{3C4441FC-53FA-46C5-A7A4-91A2CE2397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06778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8" name="Rettangolo 27">
            <a:extLst>
              <a:ext uri="{FF2B5EF4-FFF2-40B4-BE49-F238E27FC236}">
                <a16:creationId xmlns:a16="http://schemas.microsoft.com/office/drawing/2014/main" id="{5DCCC1E2-3E6F-42B4-BA71-7591422489A4}"/>
              </a:ext>
            </a:extLst>
          </p:cNvPr>
          <p:cNvSpPr/>
          <p:nvPr/>
        </p:nvSpPr>
        <p:spPr>
          <a:xfrm>
            <a:off x="371475" y="6347732"/>
            <a:ext cx="1303562" cy="495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70000"/>
              </a:lnSpc>
              <a:spcAft>
                <a:spcPts val="600"/>
              </a:spcAft>
            </a:pPr>
            <a:r>
              <a:rPr lang="it-IT" b="1" i="1" dirty="0">
                <a:solidFill>
                  <a:srgbClr val="00B050"/>
                </a:solidFill>
              </a:rPr>
              <a:t>Italo Testa</a:t>
            </a:r>
          </a:p>
        </p:txBody>
      </p:sp>
      <p:pic>
        <p:nvPicPr>
          <p:cNvPr id="30" name="Immagine 29">
            <a:extLst>
              <a:ext uri="{FF2B5EF4-FFF2-40B4-BE49-F238E27FC236}">
                <a16:creationId xmlns:a16="http://schemas.microsoft.com/office/drawing/2014/main" id="{6A0EE010-F2B9-4D67-B241-B424F0063E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44957" y="6515099"/>
            <a:ext cx="2121368" cy="30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374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DE5EF8-6742-43ED-BDA6-424B5FA35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/>
              <a:t>Metodologia attiva</a:t>
            </a:r>
          </a:p>
        </p:txBody>
      </p:sp>
      <p:graphicFrame>
        <p:nvGraphicFramePr>
          <p:cNvPr id="19" name="Segnaposto contenuto 2">
            <a:extLst>
              <a:ext uri="{FF2B5EF4-FFF2-40B4-BE49-F238E27FC236}">
                <a16:creationId xmlns:a16="http://schemas.microsoft.com/office/drawing/2014/main" id="{9438976E-F78B-4E3D-8EF6-0BA8DFDAB5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2242215"/>
              </p:ext>
            </p:extLst>
          </p:nvPr>
        </p:nvGraphicFramePr>
        <p:xfrm>
          <a:off x="555522" y="1441435"/>
          <a:ext cx="11080956" cy="4906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ttangolo 3">
            <a:extLst>
              <a:ext uri="{FF2B5EF4-FFF2-40B4-BE49-F238E27FC236}">
                <a16:creationId xmlns:a16="http://schemas.microsoft.com/office/drawing/2014/main" id="{B9A591C8-B40C-42F7-A516-279C3E6A4BD6}"/>
              </a:ext>
            </a:extLst>
          </p:cNvPr>
          <p:cNvSpPr/>
          <p:nvPr/>
        </p:nvSpPr>
        <p:spPr>
          <a:xfrm>
            <a:off x="371475" y="6347732"/>
            <a:ext cx="1303562" cy="495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70000"/>
              </a:lnSpc>
              <a:spcAft>
                <a:spcPts val="600"/>
              </a:spcAft>
            </a:pPr>
            <a:r>
              <a:rPr lang="it-IT" b="1" i="1" dirty="0">
                <a:solidFill>
                  <a:srgbClr val="00B050"/>
                </a:solidFill>
              </a:rPr>
              <a:t>Italo Testa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BA6A09F-6A8A-4567-A5D9-000112C23C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44957" y="6515099"/>
            <a:ext cx="2121368" cy="30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4513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e">
  <a:themeElements>
    <a:clrScheme name="Ione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e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D7D01CDEF95F41A313B171F82D1A52" ma:contentTypeVersion="8" ma:contentTypeDescription="Create a new document." ma:contentTypeScope="" ma:versionID="e3e8427bf90d624309fd0c0a5926232b">
  <xsd:schema xmlns:xsd="http://www.w3.org/2001/XMLSchema" xmlns:xs="http://www.w3.org/2001/XMLSchema" xmlns:p="http://schemas.microsoft.com/office/2006/metadata/properties" xmlns:ns3="6d9d9b1b-ee95-422a-ad57-c9254d906d6a" targetNamespace="http://schemas.microsoft.com/office/2006/metadata/properties" ma:root="true" ma:fieldsID="1d4dbd968b814e9c6068e1219aa946ed" ns3:_="">
    <xsd:import namespace="6d9d9b1b-ee95-422a-ad57-c9254d906d6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9d9b1b-ee95-422a-ad57-c9254d906d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80D315D-6D17-44F4-87FF-EBF3B6A9A2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9d9b1b-ee95-422a-ad57-c9254d906d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46B5832-9BFB-4A92-A67B-89DCAB05295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073DB34-089F-4E8B-890D-D65749FA4C6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1063</Words>
  <Application>Microsoft Office PowerPoint</Application>
  <PresentationFormat>Widescreen</PresentationFormat>
  <Paragraphs>178</Paragraphs>
  <Slides>18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Wingdings</vt:lpstr>
      <vt:lpstr>Wingdings 3</vt:lpstr>
      <vt:lpstr>Ione</vt:lpstr>
      <vt:lpstr>PORTALI DELLA FISICA</vt:lpstr>
      <vt:lpstr>Introduzione</vt:lpstr>
      <vt:lpstr>Call for projects</vt:lpstr>
      <vt:lpstr>Motivazioni di Portali della Fisica</vt:lpstr>
      <vt:lpstr>Il modello di Portali della Fisica</vt:lpstr>
      <vt:lpstr>Portali della Fisica</vt:lpstr>
      <vt:lpstr>Docenti coinvolti</vt:lpstr>
      <vt:lpstr>Fasi del progetto</vt:lpstr>
      <vt:lpstr>Metodologia attiva</vt:lpstr>
      <vt:lpstr>Esempio di scheda</vt:lpstr>
      <vt:lpstr>Esempio di scheda di aula</vt:lpstr>
      <vt:lpstr>Esempio di valutazione</vt:lpstr>
      <vt:lpstr>Validazione del progetto </vt:lpstr>
      <vt:lpstr>Strumenti di misura</vt:lpstr>
      <vt:lpstr>Esempio del protocollo di osservazione</vt:lpstr>
      <vt:lpstr>Ricadute del progetto</vt:lpstr>
      <vt:lpstr>Ricadute del progetto</vt:lpstr>
      <vt:lpstr>Grazie dell’attenzione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PORTALI DELLA FISICA</dc:title>
  <dc:creator>ITALO TESTA</dc:creator>
  <cp:lastModifiedBy>ITALO TESTA</cp:lastModifiedBy>
  <cp:revision>5</cp:revision>
  <dcterms:created xsi:type="dcterms:W3CDTF">2019-12-10T20:43:42Z</dcterms:created>
  <dcterms:modified xsi:type="dcterms:W3CDTF">2019-12-12T17:05:44Z</dcterms:modified>
</cp:coreProperties>
</file>