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</p:sldMasterIdLst>
  <p:notesMasterIdLst>
    <p:notesMasterId r:id="rId8"/>
  </p:notesMasterIdLst>
  <p:sldIdLst>
    <p:sldId id="3314" r:id="rId2"/>
    <p:sldId id="3300" r:id="rId3"/>
    <p:sldId id="3312" r:id="rId4"/>
    <p:sldId id="3316" r:id="rId5"/>
    <p:sldId id="3318" r:id="rId6"/>
    <p:sldId id="3317" r:id="rId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Francesco" initials="GPCFT" lastIdx="3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CDFF"/>
    <a:srgbClr val="C2C269"/>
    <a:srgbClr val="FFEB60"/>
    <a:srgbClr val="32FCFF"/>
    <a:srgbClr val="CCECFF"/>
    <a:srgbClr val="CCFFFF"/>
    <a:srgbClr val="0000FF"/>
    <a:srgbClr val="FF3300"/>
    <a:srgbClr val="9E4D2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 autoAdjust="0"/>
    <p:restoredTop sz="93515" autoAdjust="0"/>
  </p:normalViewPr>
  <p:slideViewPr>
    <p:cSldViewPr>
      <p:cViewPr>
        <p:scale>
          <a:sx n="75" d="100"/>
          <a:sy n="75" d="100"/>
        </p:scale>
        <p:origin x="-182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674276-9D77-C34C-A2D5-FD6CA2D2B2F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328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6F854-225E-AF4E-ABD9-31B67337DD9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u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79705-C977-5847-AF93-889FFCA023F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4189A-1741-194C-AFFF-F821C7BF1F9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997F8-DAED-A940-B03E-15BAE84B7B2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50DF1-9CA6-A64D-B6F3-95E6061FF5E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ED14A-EE29-D349-B547-72E029B022F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917ED-C11D-0945-92C6-339D45A9318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53772-CE53-5E4B-B0CC-8EBA7E416E5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7202A-0D4F-1541-90DE-E1F31B5BFB4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3C5DA-2567-9042-AE29-FFF8D0A734C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 descr="rotweiss001"/>
          <p:cNvPicPr>
            <a:picLocks noChangeAspect="1" noChangeArrowheads="1"/>
          </p:cNvPicPr>
          <p:nvPr userDrawn="1"/>
        </p:nvPicPr>
        <p:blipFill>
          <a:blip r:embed="rId2">
            <a:alphaModFix amt="5000"/>
          </a:blip>
          <a:srcRect l="16606" t="7381" r="20757" b="7381"/>
          <a:stretch>
            <a:fillRect/>
          </a:stretch>
        </p:blipFill>
        <p:spPr bwMode="auto">
          <a:xfrm rot="16200000">
            <a:off x="1366043" y="-13493"/>
            <a:ext cx="6640513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March, 3° 2010</a:t>
            </a:r>
            <a:endParaRPr lang="it-IT" dirty="0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Torino</a:t>
            </a:r>
            <a:endParaRPr lang="it-IT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02370-3ECE-4148-8F90-F2FFC74BEAF1}" type="slidenum">
              <a:rPr lang="it-IT"/>
              <a:pPr>
                <a:defRPr/>
              </a:pPr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ChangeAspect="1" noChangeArrowheads="1"/>
          </p:cNvPicPr>
          <p:nvPr userDrawn="1"/>
        </p:nvPicPr>
        <p:blipFill>
          <a:blip r:embed="rId2">
            <a:alphaModFix amt="5000"/>
          </a:blip>
          <a:srcRect l="21480" t="19557" r="9338" b="23903"/>
          <a:stretch>
            <a:fillRect/>
          </a:stretch>
        </p:blipFill>
        <p:spPr bwMode="auto">
          <a:xfrm>
            <a:off x="696913" y="685800"/>
            <a:ext cx="7643812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data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March, 3° 2010</a:t>
            </a:r>
            <a:endParaRPr lang="it-IT" dirty="0"/>
          </a:p>
        </p:txBody>
      </p:sp>
      <p:sp>
        <p:nvSpPr>
          <p:cNvPr id="4" name="Segnaposto piè di pagina 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Torino</a:t>
            </a:r>
            <a:endParaRPr lang="it-IT" dirty="0"/>
          </a:p>
        </p:txBody>
      </p:sp>
      <p:sp>
        <p:nvSpPr>
          <p:cNvPr id="5" name="Segnaposto numero diapositiva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443B-BFB6-174D-944F-1D6F229272DB}" type="slidenum">
              <a:rPr lang="it-IT"/>
              <a:pPr>
                <a:defRPr/>
              </a:pPr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alphaModFix amt="9000"/>
          </a:blip>
          <a:srcRect/>
          <a:stretch>
            <a:fillRect/>
          </a:stretch>
        </p:blipFill>
        <p:spPr bwMode="auto">
          <a:xfrm>
            <a:off x="0" y="457200"/>
            <a:ext cx="9144000" cy="5732463"/>
          </a:xfrm>
          <a:prstGeom prst="rect">
            <a:avLst/>
          </a:prstGeom>
          <a:solidFill>
            <a:srgbClr val="DDDDDD">
              <a:alpha val="9019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March, 3° 2010</a:t>
            </a:r>
            <a:endParaRPr lang="it-IT" dirty="0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Torino</a:t>
            </a:r>
            <a:endParaRPr lang="it-IT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34A85-EB8B-8343-A3E2-C99958BE637B}" type="slidenum">
              <a:rPr lang="it-IT"/>
              <a:pPr>
                <a:defRPr/>
              </a:pPr>
              <a:t>‹n.›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6A58D5-F128-9E42-8D42-EC8EDD3A140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9" r:id="rId7"/>
    <p:sldLayoutId id="2147484090" r:id="rId8"/>
    <p:sldLayoutId id="2147484091" r:id="rId9"/>
    <p:sldLayoutId id="2147484092" r:id="rId10"/>
    <p:sldLayoutId id="2147484084" r:id="rId11"/>
    <p:sldLayoutId id="2147484085" r:id="rId12"/>
    <p:sldLayoutId id="2147484086" r:id="rId13"/>
    <p:sldLayoutId id="2147484087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wmf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png"/><Relationship Id="rId10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.jpg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-36512" y="2708920"/>
            <a:ext cx="9297358" cy="4153934"/>
            <a:chOff x="-36512" y="2708920"/>
            <a:chExt cx="9297358" cy="415393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3" y="5174031"/>
              <a:ext cx="3024336" cy="168882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2996952"/>
              <a:ext cx="2356006" cy="1838719"/>
            </a:xfrm>
            <a:prstGeom prst="rect">
              <a:avLst/>
            </a:prstGeom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6512" y="2924944"/>
              <a:ext cx="2139099" cy="2036872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4499992" y="2708920"/>
              <a:ext cx="4760854" cy="4093424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it-IT" sz="2000" dirty="0" err="1">
                  <a:solidFill>
                    <a:srgbClr val="FFFFFF"/>
                  </a:solidFill>
                </a:rPr>
                <a:t>semiconductor</a:t>
              </a:r>
              <a:r>
                <a:rPr lang="it-IT" sz="2000" dirty="0">
                  <a:solidFill>
                    <a:srgbClr val="FFFFFF"/>
                  </a:solidFill>
                </a:rPr>
                <a:t> quantum </a:t>
              </a:r>
              <a:r>
                <a:rPr lang="it-IT" sz="2000" dirty="0" err="1">
                  <a:solidFill>
                    <a:srgbClr val="FFFFFF"/>
                  </a:solidFill>
                </a:rPr>
                <a:t>dots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>
                  <a:solidFill>
                    <a:srgbClr val="FFFFFF"/>
                  </a:solidFill>
                </a:rPr>
                <a:t>NV centers</a:t>
              </a:r>
            </a:p>
            <a:p>
              <a:r>
                <a:rPr lang="it-IT" sz="2000" dirty="0" err="1">
                  <a:solidFill>
                    <a:srgbClr val="FFFFFF"/>
                  </a:solidFill>
                </a:rPr>
                <a:t>superconducting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</a:rPr>
                <a:t>qubits</a:t>
              </a:r>
              <a:r>
                <a:rPr lang="it-IT" sz="2000" dirty="0">
                  <a:solidFill>
                    <a:srgbClr val="FFFFFF"/>
                  </a:solidFill>
                </a:rPr>
                <a:t> and </a:t>
              </a:r>
              <a:r>
                <a:rPr lang="it-IT" sz="2000" dirty="0" err="1">
                  <a:solidFill>
                    <a:srgbClr val="FFFFFF"/>
                  </a:solidFill>
                </a:rPr>
                <a:t>circuits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>
                  <a:solidFill>
                    <a:srgbClr val="FFFFFF"/>
                  </a:solidFill>
                </a:rPr>
                <a:t>quantum information</a:t>
              </a:r>
            </a:p>
            <a:p>
              <a:r>
                <a:rPr lang="it-IT" sz="2000" dirty="0">
                  <a:solidFill>
                    <a:srgbClr val="FFFFFF"/>
                  </a:solidFill>
                </a:rPr>
                <a:t>quantum </a:t>
              </a:r>
              <a:r>
                <a:rPr lang="it-IT" sz="2000" dirty="0" err="1">
                  <a:solidFill>
                    <a:srgbClr val="FFFFFF"/>
                  </a:solidFill>
                </a:rPr>
                <a:t>optics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 err="1">
                  <a:solidFill>
                    <a:srgbClr val="FFFFFF"/>
                  </a:solidFill>
                </a:rPr>
                <a:t>atomically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</a:rPr>
                <a:t>engineered</a:t>
              </a:r>
              <a:r>
                <a:rPr lang="it-IT" sz="2000" dirty="0">
                  <a:solidFill>
                    <a:srgbClr val="FFFFFF"/>
                  </a:solidFill>
                </a:rPr>
                <a:t> quantum </a:t>
              </a:r>
              <a:r>
                <a:rPr lang="it-IT" sz="2000" dirty="0" err="1">
                  <a:solidFill>
                    <a:srgbClr val="FFFFFF"/>
                  </a:solidFill>
                </a:rPr>
                <a:t>systems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 err="1">
                  <a:solidFill>
                    <a:srgbClr val="FFFFFF"/>
                  </a:solidFill>
                </a:rPr>
                <a:t>topological</a:t>
              </a:r>
              <a:r>
                <a:rPr lang="it-IT" sz="2000" dirty="0">
                  <a:solidFill>
                    <a:srgbClr val="FFFFFF"/>
                  </a:solidFill>
                </a:rPr>
                <a:t> quantum </a:t>
              </a:r>
              <a:r>
                <a:rPr lang="it-IT" sz="2000" dirty="0" err="1">
                  <a:solidFill>
                    <a:srgbClr val="FFFFFF"/>
                  </a:solidFill>
                </a:rPr>
                <a:t>computation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>
                  <a:solidFill>
                    <a:srgbClr val="FFFFFF"/>
                  </a:solidFill>
                </a:rPr>
                <a:t>quantum </a:t>
              </a:r>
              <a:r>
                <a:rPr lang="it-IT" sz="2000" dirty="0" err="1">
                  <a:solidFill>
                    <a:srgbClr val="FFFFFF"/>
                  </a:solidFill>
                </a:rPr>
                <a:t>photonics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>
                  <a:solidFill>
                    <a:srgbClr val="FFFFFF"/>
                  </a:solidFill>
                </a:rPr>
                <a:t>quantum </a:t>
              </a:r>
              <a:r>
                <a:rPr lang="it-IT" sz="2000" dirty="0" err="1">
                  <a:solidFill>
                    <a:srgbClr val="FFFFFF"/>
                  </a:solidFill>
                </a:rPr>
                <a:t>many</a:t>
              </a:r>
              <a:r>
                <a:rPr lang="it-IT" sz="2000" dirty="0">
                  <a:solidFill>
                    <a:srgbClr val="FFFFFF"/>
                  </a:solidFill>
                </a:rPr>
                <a:t>-body </a:t>
              </a:r>
              <a:r>
                <a:rPr lang="it-IT" sz="2000" dirty="0" err="1">
                  <a:solidFill>
                    <a:srgbClr val="FFFFFF"/>
                  </a:solidFill>
                </a:rPr>
                <a:t>physics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>
                  <a:solidFill>
                    <a:srgbClr val="FFFFFF"/>
                  </a:solidFill>
                </a:rPr>
                <a:t>quantum </a:t>
              </a:r>
              <a:r>
                <a:rPr lang="it-IT" sz="2000" dirty="0" err="1">
                  <a:solidFill>
                    <a:srgbClr val="FFFFFF"/>
                  </a:solidFill>
                </a:rPr>
                <a:t>simulation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</a:p>
            <a:p>
              <a:r>
                <a:rPr lang="it-IT" sz="2000" dirty="0" err="1">
                  <a:solidFill>
                    <a:srgbClr val="FFFFFF"/>
                  </a:solidFill>
                </a:rPr>
                <a:t>cold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</a:rPr>
                <a:t>atoms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 err="1">
                  <a:solidFill>
                    <a:srgbClr val="FFFFFF"/>
                  </a:solidFill>
                </a:rPr>
                <a:t>trapped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</a:rPr>
                <a:t>ions</a:t>
              </a:r>
              <a:endParaRPr lang="it-IT" sz="2000" dirty="0">
                <a:solidFill>
                  <a:srgbClr val="FFFFFF"/>
                </a:solidFill>
              </a:endParaRPr>
            </a:p>
            <a:p>
              <a:r>
                <a:rPr lang="it-IT" sz="2000" dirty="0" err="1">
                  <a:solidFill>
                    <a:srgbClr val="FFFFFF"/>
                  </a:solidFill>
                </a:rPr>
                <a:t>electrons</a:t>
              </a:r>
              <a:r>
                <a:rPr lang="it-IT" sz="2000" dirty="0">
                  <a:solidFill>
                    <a:srgbClr val="FFFFFF"/>
                  </a:solidFill>
                </a:rPr>
                <a:t> in </a:t>
              </a:r>
              <a:r>
                <a:rPr lang="it-IT" sz="2000" dirty="0" err="1">
                  <a:solidFill>
                    <a:srgbClr val="FFFFFF"/>
                  </a:solidFill>
                </a:rPr>
                <a:t>engineered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</a:rPr>
                <a:t>potentials</a:t>
              </a:r>
              <a:endParaRPr lang="it-IT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Immagine 10" descr="LOGO DOTTORAT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70741" b="49379"/>
          <a:stretch/>
        </p:blipFill>
        <p:spPr>
          <a:xfrm>
            <a:off x="5148064" y="116632"/>
            <a:ext cx="2758125" cy="11521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/>
          <a:srcRect l="36772"/>
          <a:stretch/>
        </p:blipFill>
        <p:spPr>
          <a:xfrm>
            <a:off x="33512" y="2204864"/>
            <a:ext cx="4817961" cy="260662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/>
          <a:srcRect l="7986" r="37847" b="76325"/>
          <a:stretch/>
        </p:blipFill>
        <p:spPr>
          <a:xfrm>
            <a:off x="30336" y="0"/>
            <a:ext cx="4953000" cy="16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498004" y="260648"/>
            <a:ext cx="8322468" cy="1658853"/>
            <a:chOff x="533400" y="6091645"/>
            <a:chExt cx="11836400" cy="2359258"/>
          </a:xfrm>
        </p:grpSpPr>
        <p:cxnSp>
          <p:nvCxnSpPr>
            <p:cNvPr id="17" name="Connettore 1 16"/>
            <p:cNvCxnSpPr/>
            <p:nvPr/>
          </p:nvCxnSpPr>
          <p:spPr>
            <a:xfrm>
              <a:off x="9383200" y="6832600"/>
              <a:ext cx="0" cy="1044233"/>
            </a:xfrm>
            <a:prstGeom prst="line">
              <a:avLst/>
            </a:prstGeom>
            <a:noFill/>
            <a:ln w="190500" cap="flat" cmpd="sng">
              <a:solidFill>
                <a:srgbClr val="FFFFF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Connettore 1 17"/>
            <p:cNvCxnSpPr/>
            <p:nvPr/>
          </p:nvCxnSpPr>
          <p:spPr>
            <a:xfrm>
              <a:off x="6030400" y="6680200"/>
              <a:ext cx="0" cy="1044233"/>
            </a:xfrm>
            <a:prstGeom prst="line">
              <a:avLst/>
            </a:prstGeom>
            <a:noFill/>
            <a:ln w="190500" cap="flat" cmpd="sng">
              <a:solidFill>
                <a:srgbClr val="FFFFF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Connettore 1 18"/>
            <p:cNvCxnSpPr/>
            <p:nvPr/>
          </p:nvCxnSpPr>
          <p:spPr>
            <a:xfrm>
              <a:off x="3058600" y="6680200"/>
              <a:ext cx="0" cy="1044233"/>
            </a:xfrm>
            <a:prstGeom prst="line">
              <a:avLst/>
            </a:prstGeom>
            <a:noFill/>
            <a:ln w="190500" cap="flat" cmpd="sng">
              <a:solidFill>
                <a:srgbClr val="FFFFF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20" name="Gruppo 19"/>
            <p:cNvGrpSpPr/>
            <p:nvPr/>
          </p:nvGrpSpPr>
          <p:grpSpPr>
            <a:xfrm>
              <a:off x="533400" y="7517086"/>
              <a:ext cx="11836400" cy="933817"/>
              <a:chOff x="533400" y="7517086"/>
              <a:chExt cx="11836400" cy="933817"/>
            </a:xfrm>
          </p:grpSpPr>
          <p:sp>
            <p:nvSpPr>
              <p:cNvPr id="22" name="Processo 21"/>
              <p:cNvSpPr/>
              <p:nvPr/>
            </p:nvSpPr>
            <p:spPr>
              <a:xfrm>
                <a:off x="533400" y="7667568"/>
                <a:ext cx="3403600" cy="539863"/>
              </a:xfrm>
              <a:prstGeom prst="flowChartProcess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Intellectual</a:t>
                </a:r>
                <a:r>
                  <a:rPr lang="it-IT" dirty="0">
                    <a:solidFill>
                      <a:srgbClr val="FFFFFF"/>
                    </a:solidFill>
                    <a:latin typeface="+mn-lt"/>
                    <a:sym typeface="Helvetica Light"/>
                  </a:rPr>
                  <a:t> </a:t>
                </a:r>
                <a:r>
                  <a:rPr lang="it-IT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Property</a:t>
                </a:r>
                <a:endParaRPr lang="it-IT" dirty="0">
                  <a:solidFill>
                    <a:srgbClr val="FFFFFF"/>
                  </a:solidFill>
                  <a:latin typeface="+mn-lt"/>
                  <a:sym typeface="Helvetica Light"/>
                </a:endParaRPr>
              </a:p>
            </p:txBody>
          </p:sp>
          <p:sp>
            <p:nvSpPr>
              <p:cNvPr id="23" name="Processo 22"/>
              <p:cNvSpPr/>
              <p:nvPr/>
            </p:nvSpPr>
            <p:spPr>
              <a:xfrm>
                <a:off x="4343400" y="7517086"/>
                <a:ext cx="4191000" cy="933817"/>
              </a:xfrm>
              <a:prstGeom prst="flowChartProcess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dirty="0">
                    <a:solidFill>
                      <a:srgbClr val="FFFFFF"/>
                    </a:solidFill>
                    <a:latin typeface="+mn-lt"/>
                    <a:sym typeface="Helvetica Light"/>
                  </a:rPr>
                  <a:t> Hardware </a:t>
                </a:r>
                <a:r>
                  <a:rPr lang="it-IT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product</a:t>
                </a:r>
                <a:r>
                  <a:rPr lang="it-IT" dirty="0">
                    <a:solidFill>
                      <a:srgbClr val="FFFFFF"/>
                    </a:solidFill>
                    <a:latin typeface="+mn-lt"/>
                    <a:sym typeface="Helvetica Light"/>
                  </a:rPr>
                  <a:t>: </a:t>
                </a:r>
                <a:r>
                  <a:rPr lang="it-IT" dirty="0" err="1" smtClean="0">
                    <a:solidFill>
                      <a:srgbClr val="FFFFFF"/>
                    </a:solidFill>
                  </a:rPr>
                  <a:t>fabrication</a:t>
                </a:r>
                <a:r>
                  <a:rPr lang="it-IT" dirty="0" smtClean="0">
                    <a:solidFill>
                      <a:srgbClr val="FFFFFF"/>
                    </a:solidFill>
                  </a:rPr>
                  <a:t> and </a:t>
                </a:r>
                <a:r>
                  <a:rPr lang="it-IT" dirty="0" err="1" smtClean="0">
                    <a:solidFill>
                      <a:srgbClr val="FFFFFF"/>
                    </a:solidFill>
                  </a:rPr>
                  <a:t>testing</a:t>
                </a:r>
                <a:endParaRPr lang="it-IT" dirty="0">
                  <a:solidFill>
                    <a:srgbClr val="FFFFFF"/>
                  </a:solidFill>
                  <a:latin typeface="+mn-lt"/>
                  <a:sym typeface="Helvetica Light"/>
                </a:endParaRPr>
              </a:p>
            </p:txBody>
          </p:sp>
          <p:sp>
            <p:nvSpPr>
              <p:cNvPr id="24" name="Processo 23"/>
              <p:cNvSpPr/>
              <p:nvPr/>
            </p:nvSpPr>
            <p:spPr>
              <a:xfrm>
                <a:off x="8966200" y="7614863"/>
                <a:ext cx="3403600" cy="539863"/>
              </a:xfrm>
              <a:prstGeom prst="flowChartProcess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Higher</a:t>
                </a:r>
                <a:r>
                  <a:rPr lang="it-IT" dirty="0">
                    <a:solidFill>
                      <a:srgbClr val="FFFFFF"/>
                    </a:solidFill>
                    <a:latin typeface="+mn-lt"/>
                    <a:sym typeface="Helvetica Light"/>
                  </a:rPr>
                  <a:t> </a:t>
                </a:r>
                <a:r>
                  <a:rPr lang="it-IT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Education</a:t>
                </a:r>
                <a:endParaRPr lang="it-IT" dirty="0">
                  <a:solidFill>
                    <a:srgbClr val="FFFFFF"/>
                  </a:solidFill>
                  <a:latin typeface="+mn-lt"/>
                  <a:sym typeface="Helvetica Light"/>
                </a:endParaRPr>
              </a:p>
            </p:txBody>
          </p:sp>
        </p:grpSp>
        <p:sp>
          <p:nvSpPr>
            <p:cNvPr id="21" name="Processo 20"/>
            <p:cNvSpPr/>
            <p:nvPr/>
          </p:nvSpPr>
          <p:spPr>
            <a:xfrm>
              <a:off x="1422400" y="6091645"/>
              <a:ext cx="8915399" cy="758726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2800" dirty="0" err="1">
                  <a:solidFill>
                    <a:srgbClr val="FFFFFF"/>
                  </a:solidFill>
                  <a:latin typeface="+mn-lt"/>
                  <a:sym typeface="Helvetica Light"/>
                </a:rPr>
                <a:t>Enabling</a:t>
              </a:r>
              <a:r>
                <a:rPr lang="it-IT" sz="2800" dirty="0">
                  <a:solidFill>
                    <a:srgbClr val="FFFFFF"/>
                  </a:solidFill>
                  <a:latin typeface="+mn-lt"/>
                  <a:sym typeface="Helvetica Light"/>
                </a:rPr>
                <a:t> Science</a:t>
              </a:r>
            </a:p>
          </p:txBody>
        </p:sp>
      </p:grpSp>
      <p:sp>
        <p:nvSpPr>
          <p:cNvPr id="28" name="Processo 27"/>
          <p:cNvSpPr/>
          <p:nvPr/>
        </p:nvSpPr>
        <p:spPr>
          <a:xfrm>
            <a:off x="2455070" y="3204903"/>
            <a:ext cx="6688929" cy="41838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200" dirty="0" err="1">
                <a:solidFill>
                  <a:srgbClr val="FFFFFF"/>
                </a:solidFill>
                <a:latin typeface="+mn-lt"/>
                <a:sym typeface="Helvetica Light"/>
              </a:rPr>
              <a:t>Parternship</a:t>
            </a:r>
            <a:r>
              <a:rPr lang="it-IT" sz="2200" dirty="0">
                <a:solidFill>
                  <a:srgbClr val="FFFFFF"/>
                </a:solidFill>
                <a:latin typeface="+mn-lt"/>
                <a:sym typeface="Helvetica Light"/>
              </a:rPr>
              <a:t> for a “Quantum </a:t>
            </a:r>
            <a:r>
              <a:rPr lang="it-IT" sz="2200" dirty="0" err="1">
                <a:solidFill>
                  <a:srgbClr val="FFFFFF"/>
                </a:solidFill>
                <a:latin typeface="+mn-lt"/>
                <a:sym typeface="Helvetica Light"/>
              </a:rPr>
              <a:t>Hub</a:t>
            </a:r>
            <a:r>
              <a:rPr lang="it-IT" sz="2200" dirty="0">
                <a:solidFill>
                  <a:srgbClr val="FFFFFF"/>
                </a:solidFill>
                <a:latin typeface="+mn-lt"/>
                <a:sym typeface="Helvetica Light"/>
              </a:rPr>
              <a:t>” in Campania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3250406" y="3720761"/>
            <a:ext cx="3393281" cy="3057249"/>
            <a:chOff x="3911600" y="5063148"/>
            <a:chExt cx="4826000" cy="4348088"/>
          </a:xfrm>
        </p:grpSpPr>
        <p:sp>
          <p:nvSpPr>
            <p:cNvPr id="14" name="Processo 13"/>
            <p:cNvSpPr/>
            <p:nvPr/>
          </p:nvSpPr>
          <p:spPr>
            <a:xfrm>
              <a:off x="4064000" y="6353989"/>
              <a:ext cx="4241800" cy="3057247"/>
            </a:xfrm>
            <a:prstGeom prst="flowChartProcess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21457" indent="-321457" algn="ctr" defTabSz="410751" fontAlgn="auto" hangingPunct="0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it-IT" sz="2200" dirty="0" err="1">
                  <a:solidFill>
                    <a:srgbClr val="FFFFFF"/>
                  </a:solidFill>
                  <a:sym typeface="Helvetica Light"/>
                </a:rPr>
                <a:t>Superconductivity</a:t>
              </a:r>
              <a:r>
                <a:rPr lang="it-IT" sz="2200" dirty="0">
                  <a:solidFill>
                    <a:srgbClr val="FFFFFF"/>
                  </a:solidFill>
                  <a:sym typeface="Helvetica Light"/>
                </a:rPr>
                <a:t> </a:t>
              </a:r>
              <a:endParaRPr lang="it-IT" sz="2200" dirty="0">
                <a:solidFill>
                  <a:srgbClr val="FFFFFF"/>
                </a:solidFill>
              </a:endParaRPr>
            </a:p>
            <a:p>
              <a:pPr marL="321457" indent="-321457" algn="ctr" defTabSz="410751" fontAlgn="auto" hangingPunct="0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it-IT" sz="2200" dirty="0">
                  <a:solidFill>
                    <a:srgbClr val="FFFFFF"/>
                  </a:solidFill>
                  <a:sym typeface="Helvetica Light"/>
                </a:rPr>
                <a:t>Quantum </a:t>
              </a:r>
              <a:r>
                <a:rPr lang="it-IT" sz="2200" dirty="0" err="1">
                  <a:solidFill>
                    <a:srgbClr val="FFFFFF"/>
                  </a:solidFill>
                  <a:sym typeface="Helvetica Light"/>
                </a:rPr>
                <a:t>optics</a:t>
              </a:r>
              <a:r>
                <a:rPr lang="it-IT" sz="2200" dirty="0">
                  <a:solidFill>
                    <a:srgbClr val="FFFFFF"/>
                  </a:solidFill>
                  <a:sym typeface="Helvetica Light"/>
                </a:rPr>
                <a:t> </a:t>
              </a:r>
            </a:p>
            <a:p>
              <a:pPr marL="321457" indent="-321457" algn="ctr" defTabSz="410751" fontAlgn="auto" hangingPunct="0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it-IT" sz="2200" dirty="0">
                  <a:solidFill>
                    <a:srgbClr val="FFFFFF"/>
                  </a:solidFill>
                </a:rPr>
                <a:t>Quantum networks</a:t>
              </a:r>
            </a:p>
            <a:p>
              <a:pPr marL="321457" indent="-321457" algn="ctr" defTabSz="410751" fontAlgn="auto" hangingPunct="0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it-IT" sz="2200" dirty="0">
                  <a:solidFill>
                    <a:srgbClr val="FFFFFF"/>
                  </a:solidFill>
                </a:rPr>
                <a:t> Quantum </a:t>
              </a:r>
              <a:r>
                <a:rPr lang="it-IT" sz="2200" dirty="0" err="1">
                  <a:solidFill>
                    <a:srgbClr val="FFFFFF"/>
                  </a:solidFill>
                </a:rPr>
                <a:t>circuit</a:t>
              </a:r>
              <a:r>
                <a:rPr lang="it-IT" sz="2200" dirty="0">
                  <a:solidFill>
                    <a:srgbClr val="FFFFFF"/>
                  </a:solidFill>
                </a:rPr>
                <a:t> </a:t>
              </a:r>
              <a:r>
                <a:rPr lang="it-IT" sz="2200" dirty="0" err="1">
                  <a:solidFill>
                    <a:srgbClr val="FFFFFF"/>
                  </a:solidFill>
                </a:rPr>
                <a:t>engineering</a:t>
              </a:r>
              <a:endParaRPr lang="it-IT" sz="2200" dirty="0">
                <a:solidFill>
                  <a:srgbClr val="FFFFFF"/>
                </a:solidFill>
              </a:endParaRPr>
            </a:p>
            <a:p>
              <a:pPr marL="321457" indent="-321457" algn="ctr" defTabSz="410751" fontAlgn="auto" hangingPunct="0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it-IT" sz="2200" dirty="0" err="1" smtClean="0">
                  <a:solidFill>
                    <a:srgbClr val="FFFFFF"/>
                  </a:solidFill>
                  <a:sym typeface="Helvetica Light"/>
                </a:rPr>
                <a:t>Exp</a:t>
              </a:r>
              <a:r>
                <a:rPr lang="it-IT" sz="2200" dirty="0" smtClean="0">
                  <a:solidFill>
                    <a:srgbClr val="FFFFFF"/>
                  </a:solidFill>
                  <a:sym typeface="Helvetica Light"/>
                </a:rPr>
                <a:t> and </a:t>
              </a:r>
              <a:r>
                <a:rPr lang="it-IT" sz="2200" dirty="0" err="1" smtClean="0">
                  <a:solidFill>
                    <a:srgbClr val="FFFFFF"/>
                  </a:solidFill>
                  <a:sym typeface="Helvetica Light"/>
                </a:rPr>
                <a:t>theory</a:t>
              </a:r>
              <a:endParaRPr lang="it-IT" sz="2200" dirty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Processo 28"/>
            <p:cNvSpPr/>
            <p:nvPr/>
          </p:nvSpPr>
          <p:spPr>
            <a:xfrm>
              <a:off x="3911600" y="5063148"/>
              <a:ext cx="4826000" cy="1108908"/>
            </a:xfrm>
            <a:prstGeom prst="flowChartProcess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2200" dirty="0">
                  <a:solidFill>
                    <a:srgbClr val="FFFFFF"/>
                  </a:solidFill>
                  <a:latin typeface="+mn-lt"/>
                  <a:sym typeface="Helvetica Light"/>
                </a:rPr>
                <a:t>Expertise - </a:t>
              </a:r>
              <a:r>
                <a:rPr lang="it-IT" sz="2200" dirty="0" err="1">
                  <a:solidFill>
                    <a:srgbClr val="FFFFFF"/>
                  </a:solidFill>
                  <a:latin typeface="+mn-lt"/>
                  <a:sym typeface="Helvetica Light"/>
                </a:rPr>
                <a:t>scientific</a:t>
              </a:r>
              <a:r>
                <a:rPr lang="it-IT" sz="2200" dirty="0">
                  <a:solidFill>
                    <a:srgbClr val="FFFFFF"/>
                  </a:solidFill>
                  <a:latin typeface="+mn-lt"/>
                  <a:sym typeface="Helvetica Light"/>
                </a:rPr>
                <a:t> base</a:t>
              </a:r>
            </a:p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2200" dirty="0" err="1">
                  <a:solidFill>
                    <a:srgbClr val="FFFFFF"/>
                  </a:solidFill>
                </a:rPr>
                <a:t>UniNa</a:t>
              </a:r>
              <a:endParaRPr lang="it-IT" sz="2200" dirty="0">
                <a:solidFill>
                  <a:srgbClr val="FFFFFF"/>
                </a:solidFill>
                <a:latin typeface="+mn-lt"/>
                <a:sym typeface="Helvetica Light"/>
              </a:endParaRPr>
            </a:p>
          </p:txBody>
        </p:sp>
      </p:grpSp>
      <p:sp>
        <p:nvSpPr>
          <p:cNvPr id="31" name="Processo 30"/>
          <p:cNvSpPr/>
          <p:nvPr/>
        </p:nvSpPr>
        <p:spPr>
          <a:xfrm>
            <a:off x="160734" y="3454934"/>
            <a:ext cx="2196702" cy="41838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200" dirty="0" err="1">
                <a:solidFill>
                  <a:srgbClr val="FFFFFF"/>
                </a:solidFill>
                <a:latin typeface="+mn-lt"/>
                <a:sym typeface="Helvetica Light"/>
              </a:rPr>
              <a:t>Parternship</a:t>
            </a:r>
            <a:endParaRPr lang="it-IT" sz="2200" dirty="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3" name="Processo 32"/>
          <p:cNvSpPr/>
          <p:nvPr/>
        </p:nvSpPr>
        <p:spPr>
          <a:xfrm>
            <a:off x="89296" y="4221088"/>
            <a:ext cx="2982516" cy="418384"/>
          </a:xfrm>
          <a:prstGeom prst="flowChartProcess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321457" indent="-321457" algn="ctr" defTabSz="410751" fontAlgn="auto" hangingPunct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2200" dirty="0" err="1">
                <a:solidFill>
                  <a:srgbClr val="FFFFFF"/>
                </a:solidFill>
                <a:sym typeface="Helvetica Light"/>
              </a:rPr>
              <a:t>European</a:t>
            </a:r>
            <a:r>
              <a:rPr lang="it-IT" sz="2200" dirty="0">
                <a:solidFill>
                  <a:srgbClr val="FFFFFF"/>
                </a:solidFill>
                <a:sym typeface="Helvetica Light"/>
              </a:rPr>
              <a:t> network</a:t>
            </a:r>
          </a:p>
        </p:txBody>
      </p:sp>
      <p:sp>
        <p:nvSpPr>
          <p:cNvPr id="34" name="Processo 33"/>
          <p:cNvSpPr/>
          <p:nvPr/>
        </p:nvSpPr>
        <p:spPr>
          <a:xfrm>
            <a:off x="89296" y="5055786"/>
            <a:ext cx="2982516" cy="749240"/>
          </a:xfrm>
          <a:prstGeom prst="flowChartProcess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321457" indent="-321457" algn="ctr" defTabSz="410751" fontAlgn="auto" hangingPunct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2200" dirty="0" err="1">
                <a:solidFill>
                  <a:srgbClr val="FFFFFF"/>
                </a:solidFill>
                <a:sym typeface="Helvetica Light"/>
              </a:rPr>
              <a:t>Industry</a:t>
            </a:r>
            <a:r>
              <a:rPr lang="it-IT" sz="2200" dirty="0">
                <a:solidFill>
                  <a:srgbClr val="FFFFFF"/>
                </a:solidFill>
                <a:sym typeface="Helvetica Light"/>
              </a:rPr>
              <a:t> (</a:t>
            </a:r>
            <a:r>
              <a:rPr lang="it-IT" sz="2200" dirty="0" err="1">
                <a:solidFill>
                  <a:srgbClr val="FFFFFF"/>
                </a:solidFill>
              </a:rPr>
              <a:t>S</a:t>
            </a:r>
            <a:r>
              <a:rPr lang="it-IT" sz="2200" dirty="0" err="1">
                <a:solidFill>
                  <a:srgbClr val="FFFFFF"/>
                </a:solidFill>
                <a:sym typeface="Helvetica Light"/>
              </a:rPr>
              <a:t>eeQc</a:t>
            </a:r>
            <a:r>
              <a:rPr lang="it-IT" sz="2200" dirty="0">
                <a:solidFill>
                  <a:srgbClr val="FFFFFF"/>
                </a:solidFill>
                <a:sym typeface="Helvetica Light"/>
              </a:rPr>
              <a:t>, </a:t>
            </a:r>
            <a:r>
              <a:rPr lang="it-IT" sz="2200" dirty="0" err="1" smtClean="0">
                <a:solidFill>
                  <a:srgbClr val="FFFFFF"/>
                </a:solidFill>
                <a:sym typeface="Helvetica Light"/>
              </a:rPr>
              <a:t>Hypres</a:t>
            </a:r>
            <a:r>
              <a:rPr lang="it-IT" sz="2200" dirty="0" smtClean="0">
                <a:solidFill>
                  <a:srgbClr val="FFFFFF"/>
                </a:solidFill>
                <a:sym typeface="Helvetica Light"/>
              </a:rPr>
              <a:t>, </a:t>
            </a:r>
            <a:r>
              <a:rPr lang="it-IT" sz="2200" dirty="0" err="1" smtClean="0">
                <a:solidFill>
                  <a:srgbClr val="FFFFFF"/>
                </a:solidFill>
                <a:sym typeface="Helvetica Light"/>
              </a:rPr>
              <a:t>Inficon</a:t>
            </a:r>
            <a:r>
              <a:rPr lang="it-IT" sz="2200" dirty="0" smtClean="0">
                <a:solidFill>
                  <a:srgbClr val="FFFFFF"/>
                </a:solidFill>
                <a:sym typeface="Helvetica Light"/>
              </a:rPr>
              <a:t>)</a:t>
            </a:r>
            <a:endParaRPr lang="it-IT" sz="22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5" name="Processo 34"/>
          <p:cNvSpPr/>
          <p:nvPr/>
        </p:nvSpPr>
        <p:spPr>
          <a:xfrm>
            <a:off x="6875859" y="3990716"/>
            <a:ext cx="2196702" cy="41838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200" dirty="0" err="1">
                <a:solidFill>
                  <a:srgbClr val="FFFFFF"/>
                </a:solidFill>
                <a:latin typeface="+mn-lt"/>
                <a:sym typeface="Helvetica Light"/>
              </a:rPr>
              <a:t>PhD</a:t>
            </a:r>
            <a:r>
              <a:rPr lang="it-IT" sz="2200" dirty="0">
                <a:solidFill>
                  <a:srgbClr val="FFFFFF"/>
                </a:solidFill>
                <a:latin typeface="+mn-lt"/>
                <a:sym typeface="Helvetica Light"/>
              </a:rPr>
              <a:t> on QT</a:t>
            </a:r>
          </a:p>
        </p:txBody>
      </p:sp>
      <p:sp>
        <p:nvSpPr>
          <p:cNvPr id="36" name="Processo 35"/>
          <p:cNvSpPr/>
          <p:nvPr/>
        </p:nvSpPr>
        <p:spPr>
          <a:xfrm>
            <a:off x="6429374" y="4567885"/>
            <a:ext cx="2661048" cy="1110881"/>
          </a:xfrm>
          <a:prstGeom prst="flowChartProcess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321457" indent="-321457" algn="ctr" defTabSz="410751" fontAlgn="auto" hangingPunct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sym typeface="Helvetica Light"/>
              </a:rPr>
              <a:t>CNR </a:t>
            </a:r>
          </a:p>
          <a:p>
            <a:pPr marL="321457" indent="-321457" algn="ctr" defTabSz="410751" fontAlgn="auto" hangingPunct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</a:rPr>
              <a:t>Uni. Camerino</a:t>
            </a:r>
          </a:p>
          <a:p>
            <a:pPr marL="321457" indent="-321457" algn="ctr" defTabSz="410751" fontAlgn="auto" hangingPunct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mr-IN" sz="2200" dirty="0">
                <a:solidFill>
                  <a:srgbClr val="FFFFFF"/>
                </a:solidFill>
                <a:sym typeface="Helvetica Light"/>
              </a:rPr>
              <a:t>…</a:t>
            </a:r>
            <a:r>
              <a:rPr lang="it-IT" sz="2200" dirty="0">
                <a:solidFill>
                  <a:srgbClr val="FFFFFF"/>
                </a:solidFill>
                <a:sym typeface="Helvetica Light"/>
              </a:rPr>
              <a:t>.</a:t>
            </a:r>
          </a:p>
        </p:txBody>
      </p:sp>
      <p:grpSp>
        <p:nvGrpSpPr>
          <p:cNvPr id="58" name="Gruppo 57"/>
          <p:cNvGrpSpPr/>
          <p:nvPr/>
        </p:nvGrpSpPr>
        <p:grpSpPr>
          <a:xfrm>
            <a:off x="395536" y="116632"/>
            <a:ext cx="8481405" cy="2838713"/>
            <a:chOff x="125016" y="132343"/>
            <a:chExt cx="8481405" cy="2838713"/>
          </a:xfrm>
        </p:grpSpPr>
        <p:pic>
          <p:nvPicPr>
            <p:cNvPr id="63" name="Immagin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16" y="132530"/>
              <a:ext cx="6232922" cy="2726286"/>
            </a:xfrm>
            <a:prstGeom prst="rect">
              <a:avLst/>
            </a:prstGeom>
          </p:spPr>
        </p:pic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7563" y="132343"/>
              <a:ext cx="2008858" cy="2838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64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circolare a destra 1"/>
          <p:cNvSpPr/>
          <p:nvPr/>
        </p:nvSpPr>
        <p:spPr>
          <a:xfrm>
            <a:off x="2539652" y="3538754"/>
            <a:ext cx="4048572" cy="970366"/>
          </a:xfrm>
          <a:prstGeom prst="curved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it-IT" sz="1700" dirty="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19" name="Processo 18"/>
          <p:cNvSpPr/>
          <p:nvPr/>
        </p:nvSpPr>
        <p:spPr>
          <a:xfrm>
            <a:off x="2750344" y="2985051"/>
            <a:ext cx="4357688" cy="504946"/>
          </a:xfrm>
          <a:prstGeom prst="flowChartProcess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800" dirty="0" err="1" smtClean="0">
                <a:solidFill>
                  <a:srgbClr val="FFFFFF"/>
                </a:solidFill>
                <a:latin typeface="+mn-lt"/>
                <a:sym typeface="Helvetica Light"/>
              </a:rPr>
              <a:t>Research</a:t>
            </a:r>
            <a:r>
              <a:rPr lang="it-IT" sz="2800" dirty="0" smtClean="0">
                <a:solidFill>
                  <a:srgbClr val="FFFFFF"/>
                </a:solidFill>
                <a:latin typeface="+mn-lt"/>
                <a:sym typeface="Helvetica Light"/>
              </a:rPr>
              <a:t> Activity</a:t>
            </a:r>
            <a:endParaRPr lang="it-IT" sz="2800" dirty="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-218844" y="63548"/>
            <a:ext cx="3071813" cy="4817019"/>
            <a:chOff x="-311244" y="90379"/>
            <a:chExt cx="4368800" cy="6850872"/>
          </a:xfrm>
        </p:grpSpPr>
        <p:grpSp>
          <p:nvGrpSpPr>
            <p:cNvPr id="21" name="Gruppo 2"/>
            <p:cNvGrpSpPr/>
            <p:nvPr/>
          </p:nvGrpSpPr>
          <p:grpSpPr>
            <a:xfrm>
              <a:off x="-242424" y="90379"/>
              <a:ext cx="3380448" cy="5546804"/>
              <a:chOff x="6523441" y="71120"/>
              <a:chExt cx="2348010" cy="3439121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6523441" y="1977636"/>
                <a:ext cx="2348010" cy="1532605"/>
                <a:chOff x="7468963" y="5534831"/>
                <a:chExt cx="3454400" cy="2335399"/>
              </a:xfrm>
            </p:grpSpPr>
            <p:pic>
              <p:nvPicPr>
                <p:cNvPr id="27" name="Immagine 2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99100" y="5668518"/>
                  <a:ext cx="3068531" cy="2148353"/>
                </a:xfrm>
                <a:prstGeom prst="rect">
                  <a:avLst/>
                </a:prstGeom>
              </p:spPr>
            </p:pic>
            <p:sp>
              <p:nvSpPr>
                <p:cNvPr id="28" name="Figura a mano libera 27"/>
                <p:cNvSpPr/>
                <p:nvPr/>
              </p:nvSpPr>
              <p:spPr>
                <a:xfrm>
                  <a:off x="7468963" y="5534831"/>
                  <a:ext cx="3454400" cy="1435100"/>
                </a:xfrm>
                <a:custGeom>
                  <a:avLst/>
                  <a:gdLst>
                    <a:gd name="connsiteX0" fmla="*/ 0 w 3454400"/>
                    <a:gd name="connsiteY0" fmla="*/ 0 h 1435100"/>
                    <a:gd name="connsiteX1" fmla="*/ 3416300 w 3454400"/>
                    <a:gd name="connsiteY1" fmla="*/ 76200 h 1435100"/>
                    <a:gd name="connsiteX2" fmla="*/ 3454400 w 3454400"/>
                    <a:gd name="connsiteY2" fmla="*/ 342900 h 1435100"/>
                    <a:gd name="connsiteX3" fmla="*/ 2387600 w 3454400"/>
                    <a:gd name="connsiteY3" fmla="*/ 584200 h 1435100"/>
                    <a:gd name="connsiteX4" fmla="*/ 203200 w 3454400"/>
                    <a:gd name="connsiteY4" fmla="*/ 1435100 h 1435100"/>
                    <a:gd name="connsiteX5" fmla="*/ 152400 w 3454400"/>
                    <a:gd name="connsiteY5" fmla="*/ 63500 h 143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54400" h="1435100">
                      <a:moveTo>
                        <a:pt x="0" y="0"/>
                      </a:moveTo>
                      <a:lnTo>
                        <a:pt x="3416300" y="76200"/>
                      </a:lnTo>
                      <a:lnTo>
                        <a:pt x="3454400" y="342900"/>
                      </a:lnTo>
                      <a:lnTo>
                        <a:pt x="2387600" y="584200"/>
                      </a:lnTo>
                      <a:lnTo>
                        <a:pt x="203200" y="1435100"/>
                      </a:lnTo>
                      <a:lnTo>
                        <a:pt x="152400" y="63500"/>
                      </a:lnTo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9" name="Figura a mano libera 28"/>
                <p:cNvSpPr/>
                <p:nvPr/>
              </p:nvSpPr>
              <p:spPr>
                <a:xfrm>
                  <a:off x="8800243" y="6993930"/>
                  <a:ext cx="2019300" cy="876300"/>
                </a:xfrm>
                <a:custGeom>
                  <a:avLst/>
                  <a:gdLst>
                    <a:gd name="connsiteX0" fmla="*/ 0 w 2019300"/>
                    <a:gd name="connsiteY0" fmla="*/ 863600 h 876300"/>
                    <a:gd name="connsiteX1" fmla="*/ 2006600 w 2019300"/>
                    <a:gd name="connsiteY1" fmla="*/ 0 h 876300"/>
                    <a:gd name="connsiteX2" fmla="*/ 2019300 w 2019300"/>
                    <a:gd name="connsiteY2" fmla="*/ 825500 h 876300"/>
                    <a:gd name="connsiteX3" fmla="*/ 114300 w 2019300"/>
                    <a:gd name="connsiteY3" fmla="*/ 876300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19300" h="876300">
                      <a:moveTo>
                        <a:pt x="0" y="863600"/>
                      </a:moveTo>
                      <a:lnTo>
                        <a:pt x="2006600" y="0"/>
                      </a:lnTo>
                      <a:lnTo>
                        <a:pt x="2019300" y="825500"/>
                      </a:lnTo>
                      <a:lnTo>
                        <a:pt x="114300" y="876300"/>
                      </a:lnTo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23" name="Immagine 4" descr="4E_29.ti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692779" y="1302527"/>
                <a:ext cx="1481073" cy="1059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6"/>
              <a:srcRect t="1495" b="2990"/>
              <a:stretch>
                <a:fillRect/>
              </a:stretch>
            </p:blipFill>
            <p:spPr>
              <a:xfrm>
                <a:off x="6753313" y="71120"/>
                <a:ext cx="1393695" cy="1130809"/>
              </a:xfrm>
              <a:prstGeom prst="rect">
                <a:avLst/>
              </a:prstGeom>
            </p:spPr>
          </p:pic>
        </p:grpSp>
        <p:sp>
          <p:nvSpPr>
            <p:cNvPr id="30" name="Processo 29"/>
            <p:cNvSpPr/>
            <p:nvPr/>
          </p:nvSpPr>
          <p:spPr>
            <a:xfrm>
              <a:off x="-311244" y="5569708"/>
              <a:ext cx="4368800" cy="1371543"/>
            </a:xfrm>
            <a:prstGeom prst="flowChartProcess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sz="2800" dirty="0" err="1">
                  <a:solidFill>
                    <a:srgbClr val="FFFFFF"/>
                  </a:solidFill>
                  <a:latin typeface="+mn-lt"/>
                  <a:sym typeface="Helvetica Light"/>
                </a:rPr>
                <a:t>Fabrication</a:t>
              </a:r>
              <a:r>
                <a:rPr lang="it-IT" sz="2800" dirty="0">
                  <a:solidFill>
                    <a:srgbClr val="FFFFFF"/>
                  </a:solidFill>
                  <a:latin typeface="+mn-lt"/>
                  <a:sym typeface="Helvetica Light"/>
                </a:rPr>
                <a:t> &amp; </a:t>
              </a:r>
              <a:r>
                <a:rPr lang="it-IT" sz="2800" dirty="0" err="1">
                  <a:solidFill>
                    <a:srgbClr val="FFFFFF"/>
                  </a:solidFill>
                  <a:latin typeface="+mn-lt"/>
                  <a:sym typeface="Helvetica Light"/>
                </a:rPr>
                <a:t>nanotechnology</a:t>
              </a:r>
              <a:endParaRPr lang="it-IT" sz="2800" dirty="0">
                <a:solidFill>
                  <a:srgbClr val="FFFFFF"/>
                </a:solidFill>
                <a:latin typeface="+mn-lt"/>
                <a:sym typeface="Helvetica Light"/>
              </a:endParaRPr>
            </a:p>
          </p:txBody>
        </p:sp>
      </p:grpSp>
      <p:sp>
        <p:nvSpPr>
          <p:cNvPr id="12" name="Processo 11"/>
          <p:cNvSpPr/>
          <p:nvPr/>
        </p:nvSpPr>
        <p:spPr>
          <a:xfrm>
            <a:off x="1550533" y="-86467"/>
            <a:ext cx="4442833" cy="533479"/>
          </a:xfrm>
          <a:prstGeom prst="flowChartProcess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800" dirty="0" err="1">
                <a:solidFill>
                  <a:srgbClr val="FFFFFF"/>
                </a:solidFill>
                <a:latin typeface="+mn-lt"/>
                <a:sym typeface="Helvetica Light"/>
              </a:rPr>
              <a:t>Concepts</a:t>
            </a:r>
            <a:r>
              <a:rPr lang="it-IT" sz="2800" dirty="0">
                <a:solidFill>
                  <a:srgbClr val="FFFFFF"/>
                </a:solidFill>
              </a:rPr>
              <a:t>,</a:t>
            </a:r>
            <a:r>
              <a:rPr lang="it-IT" sz="2800" dirty="0">
                <a:solidFill>
                  <a:srgbClr val="FFFFFF"/>
                </a:solidFill>
                <a:latin typeface="+mn-lt"/>
                <a:sym typeface="Helvetica Light"/>
              </a:rPr>
              <a:t> Design &amp; layout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301606" y="0"/>
            <a:ext cx="3022922" cy="6741368"/>
            <a:chOff x="6301606" y="0"/>
            <a:chExt cx="3022922" cy="6741368"/>
          </a:xfrm>
        </p:grpSpPr>
        <p:pic>
          <p:nvPicPr>
            <p:cNvPr id="37" name="Immagine 36" descr="20181120_12112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65122" y="4309004"/>
              <a:ext cx="3247554" cy="1617174"/>
            </a:xfrm>
            <a:prstGeom prst="rect">
              <a:avLst/>
            </a:prstGeom>
          </p:spPr>
        </p:pic>
        <p:pic>
          <p:nvPicPr>
            <p:cNvPr id="38" name="Immagine 37" descr="DSC_0022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4" t="4955" r="45162" b="15711"/>
            <a:stretch/>
          </p:blipFill>
          <p:spPr>
            <a:xfrm>
              <a:off x="6516216" y="0"/>
              <a:ext cx="2187517" cy="2550451"/>
            </a:xfrm>
            <a:prstGeom prst="rect">
              <a:avLst/>
            </a:prstGeom>
          </p:spPr>
        </p:pic>
        <p:sp>
          <p:nvSpPr>
            <p:cNvPr id="39" name="Processo 38"/>
            <p:cNvSpPr/>
            <p:nvPr/>
          </p:nvSpPr>
          <p:spPr>
            <a:xfrm>
              <a:off x="6301606" y="2636912"/>
              <a:ext cx="3022922" cy="656590"/>
            </a:xfrm>
            <a:prstGeom prst="flowChartProcess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dirty="0" err="1">
                  <a:solidFill>
                    <a:srgbClr val="FFFFFF"/>
                  </a:solidFill>
                  <a:latin typeface="+mn-lt"/>
                  <a:sym typeface="Helvetica Light"/>
                </a:rPr>
                <a:t>Measurement</a:t>
              </a:r>
              <a:r>
                <a:rPr lang="it-IT" dirty="0">
                  <a:solidFill>
                    <a:srgbClr val="FFFFFF"/>
                  </a:solidFill>
                  <a:latin typeface="+mn-lt"/>
                  <a:sym typeface="Helvetica Light"/>
                </a:rPr>
                <a:t>, control &amp; </a:t>
              </a:r>
            </a:p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it-IT" dirty="0" err="1">
                  <a:solidFill>
                    <a:srgbClr val="FFFFFF"/>
                  </a:solidFill>
                  <a:latin typeface="+mn-lt"/>
                  <a:sym typeface="Helvetica Light"/>
                </a:rPr>
                <a:t>operation</a:t>
              </a:r>
              <a:endParaRPr lang="it-IT" dirty="0">
                <a:solidFill>
                  <a:srgbClr val="FFFFFF"/>
                </a:solidFill>
                <a:latin typeface="+mn-lt"/>
                <a:sym typeface="Helvetica Light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979712" y="2398173"/>
            <a:ext cx="4536504" cy="1318859"/>
            <a:chOff x="1826982" y="2398173"/>
            <a:chExt cx="4689234" cy="1318859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9"/>
            <a:srcRect l="16900" t="61235" r="45012"/>
            <a:stretch/>
          </p:blipFill>
          <p:spPr>
            <a:xfrm>
              <a:off x="1826982" y="2420888"/>
              <a:ext cx="1675906" cy="1296144"/>
            </a:xfrm>
            <a:prstGeom prst="rect">
              <a:avLst/>
            </a:prstGeom>
          </p:spPr>
        </p:pic>
        <p:graphicFrame>
          <p:nvGraphicFramePr>
            <p:cNvPr id="41" name="Oggetto 40">
              <a:extLst>
                <a:ext uri="{FF2B5EF4-FFF2-40B4-BE49-F238E27FC236}">
                  <a16:creationId xmlns:a16="http://schemas.microsoft.com/office/drawing/2014/main" xmlns="" id="{9389B7B5-85F6-4440-9534-FF68406429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6580745"/>
                </p:ext>
              </p:extLst>
            </p:nvPr>
          </p:nvGraphicFramePr>
          <p:xfrm>
            <a:off x="3347864" y="2398173"/>
            <a:ext cx="3168352" cy="670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2794" name="Graph" r:id="rId10" imgW="5852160" imgH="1463040" progId="Origin50.Graph">
                    <p:embed/>
                  </p:oleObj>
                </mc:Choice>
                <mc:Fallback>
                  <p:oleObj name="Graph" r:id="rId10" imgW="5852160" imgH="14630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347864" y="2398173"/>
                          <a:ext cx="3168352" cy="670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8">
            <a:extLst>
              <a:ext uri="{FF2B5EF4-FFF2-40B4-BE49-F238E27FC236}">
                <a16:creationId xmlns="" xmlns:a16="http://schemas.microsoft.com/office/drawing/2014/main" id="{8CA650CB-E5E0-3648-9F72-71FD40919E54}"/>
              </a:ext>
            </a:extLst>
          </p:cNvPr>
          <p:cNvGrpSpPr>
            <a:grpSpLocks noChangeAspect="1"/>
          </p:cNvGrpSpPr>
          <p:nvPr/>
        </p:nvGrpSpPr>
        <p:grpSpPr>
          <a:xfrm>
            <a:off x="1763688" y="692696"/>
            <a:ext cx="4389539" cy="1512168"/>
            <a:chOff x="950255" y="2699405"/>
            <a:chExt cx="8942052" cy="3080480"/>
          </a:xfrm>
        </p:grpSpPr>
        <p:sp>
          <p:nvSpPr>
            <p:cNvPr id="36" name="Figura a mano libera 5">
              <a:extLst>
                <a:ext uri="{FF2B5EF4-FFF2-40B4-BE49-F238E27FC236}">
                  <a16:creationId xmlns="" xmlns:a16="http://schemas.microsoft.com/office/drawing/2014/main" id="{493CD961-7AF7-E643-B2DD-279D7184720B}"/>
                </a:ext>
              </a:extLst>
            </p:cNvPr>
            <p:cNvSpPr/>
            <p:nvPr/>
          </p:nvSpPr>
          <p:spPr>
            <a:xfrm>
              <a:off x="966021" y="2699405"/>
              <a:ext cx="8926286" cy="2723628"/>
            </a:xfrm>
            <a:custGeom>
              <a:avLst/>
              <a:gdLst>
                <a:gd name="connsiteX0" fmla="*/ 0 w 8926286"/>
                <a:gd name="connsiteY0" fmla="*/ 1378857 h 2703286"/>
                <a:gd name="connsiteX1" fmla="*/ 7874000 w 8926286"/>
                <a:gd name="connsiteY1" fmla="*/ 0 h 2703286"/>
                <a:gd name="connsiteX2" fmla="*/ 8926286 w 8926286"/>
                <a:gd name="connsiteY2" fmla="*/ 1324428 h 2703286"/>
                <a:gd name="connsiteX3" fmla="*/ 1106715 w 8926286"/>
                <a:gd name="connsiteY3" fmla="*/ 2703286 h 2703286"/>
                <a:gd name="connsiteX4" fmla="*/ 0 w 8926286"/>
                <a:gd name="connsiteY4" fmla="*/ 1378857 h 270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6286" h="2703286">
                  <a:moveTo>
                    <a:pt x="0" y="1378857"/>
                  </a:moveTo>
                  <a:lnTo>
                    <a:pt x="7874000" y="0"/>
                  </a:lnTo>
                  <a:lnTo>
                    <a:pt x="8926286" y="1324428"/>
                  </a:lnTo>
                  <a:lnTo>
                    <a:pt x="1106715" y="2703286"/>
                  </a:lnTo>
                  <a:lnTo>
                    <a:pt x="0" y="137885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Figura a mano libera 35">
              <a:extLst>
                <a:ext uri="{FF2B5EF4-FFF2-40B4-BE49-F238E27FC236}">
                  <a16:creationId xmlns="" xmlns:a16="http://schemas.microsoft.com/office/drawing/2014/main" id="{07DACD49-8F5E-4845-BB3C-B6D6FCDCF6E4}"/>
                </a:ext>
              </a:extLst>
            </p:cNvPr>
            <p:cNvSpPr/>
            <p:nvPr/>
          </p:nvSpPr>
          <p:spPr>
            <a:xfrm>
              <a:off x="8116122" y="3153719"/>
              <a:ext cx="1371600" cy="461433"/>
            </a:xfrm>
            <a:custGeom>
              <a:avLst/>
              <a:gdLst>
                <a:gd name="connsiteX0" fmla="*/ 977900 w 1308100"/>
                <a:gd name="connsiteY0" fmla="*/ 0 h 482600"/>
                <a:gd name="connsiteX1" fmla="*/ 673100 w 1308100"/>
                <a:gd name="connsiteY1" fmla="*/ 0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977900 w 1308100"/>
                <a:gd name="connsiteY25" fmla="*/ 114300 h 482600"/>
                <a:gd name="connsiteX26" fmla="*/ 977900 w 1308100"/>
                <a:gd name="connsiteY26" fmla="*/ 0 h 482600"/>
                <a:gd name="connsiteX0" fmla="*/ 977900 w 1308100"/>
                <a:gd name="connsiteY0" fmla="*/ 0 h 482600"/>
                <a:gd name="connsiteX1" fmla="*/ 673100 w 1308100"/>
                <a:gd name="connsiteY1" fmla="*/ 0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1041400 w 1308100"/>
                <a:gd name="connsiteY25" fmla="*/ 105833 h 482600"/>
                <a:gd name="connsiteX26" fmla="*/ 977900 w 1308100"/>
                <a:gd name="connsiteY26" fmla="*/ 0 h 482600"/>
                <a:gd name="connsiteX0" fmla="*/ 977900 w 1308100"/>
                <a:gd name="connsiteY0" fmla="*/ 0 h 482600"/>
                <a:gd name="connsiteX1" fmla="*/ 711200 w 1308100"/>
                <a:gd name="connsiteY1" fmla="*/ 29634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1041400 w 1308100"/>
                <a:gd name="connsiteY25" fmla="*/ 105833 h 482600"/>
                <a:gd name="connsiteX26" fmla="*/ 977900 w 13081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190500 w 1346200"/>
                <a:gd name="connsiteY8" fmla="*/ 419100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19100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215900 w 1346200"/>
                <a:gd name="connsiteY8" fmla="*/ 452966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19100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215900 w 1346200"/>
                <a:gd name="connsiteY8" fmla="*/ 452966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48733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9979"/>
                <a:gd name="connsiteY0" fmla="*/ 0 h 482600"/>
                <a:gd name="connsiteX1" fmla="*/ 749300 w 1349979"/>
                <a:gd name="connsiteY1" fmla="*/ 29634 h 482600"/>
                <a:gd name="connsiteX2" fmla="*/ 431800 w 1349979"/>
                <a:gd name="connsiteY2" fmla="*/ 190500 h 482600"/>
                <a:gd name="connsiteX3" fmla="*/ 431800 w 1349979"/>
                <a:gd name="connsiteY3" fmla="*/ 190500 h 482600"/>
                <a:gd name="connsiteX4" fmla="*/ 279400 w 1349979"/>
                <a:gd name="connsiteY4" fmla="*/ 215900 h 482600"/>
                <a:gd name="connsiteX5" fmla="*/ 190500 w 1349979"/>
                <a:gd name="connsiteY5" fmla="*/ 88900 h 482600"/>
                <a:gd name="connsiteX6" fmla="*/ 0 w 1349979"/>
                <a:gd name="connsiteY6" fmla="*/ 190500 h 482600"/>
                <a:gd name="connsiteX7" fmla="*/ 190500 w 1349979"/>
                <a:gd name="connsiteY7" fmla="*/ 419100 h 482600"/>
                <a:gd name="connsiteX8" fmla="*/ 215900 w 1349979"/>
                <a:gd name="connsiteY8" fmla="*/ 452966 h 482600"/>
                <a:gd name="connsiteX9" fmla="*/ 381000 w 1349979"/>
                <a:gd name="connsiteY9" fmla="*/ 431800 h 482600"/>
                <a:gd name="connsiteX10" fmla="*/ 546100 w 1349979"/>
                <a:gd name="connsiteY10" fmla="*/ 431800 h 482600"/>
                <a:gd name="connsiteX11" fmla="*/ 774700 w 1349979"/>
                <a:gd name="connsiteY11" fmla="*/ 448733 h 482600"/>
                <a:gd name="connsiteX12" fmla="*/ 965200 w 1349979"/>
                <a:gd name="connsiteY12" fmla="*/ 469900 h 482600"/>
                <a:gd name="connsiteX13" fmla="*/ 1117600 w 1349979"/>
                <a:gd name="connsiteY13" fmla="*/ 482600 h 482600"/>
                <a:gd name="connsiteX14" fmla="*/ 1346200 w 1349979"/>
                <a:gd name="connsiteY14" fmla="*/ 406400 h 482600"/>
                <a:gd name="connsiteX15" fmla="*/ 1253067 w 1349979"/>
                <a:gd name="connsiteY15" fmla="*/ 342900 h 482600"/>
                <a:gd name="connsiteX16" fmla="*/ 1117600 w 1349979"/>
                <a:gd name="connsiteY16" fmla="*/ 355600 h 482600"/>
                <a:gd name="connsiteX17" fmla="*/ 901700 w 1349979"/>
                <a:gd name="connsiteY17" fmla="*/ 342900 h 482600"/>
                <a:gd name="connsiteX18" fmla="*/ 622300 w 1349979"/>
                <a:gd name="connsiteY18" fmla="*/ 342900 h 482600"/>
                <a:gd name="connsiteX19" fmla="*/ 393700 w 1349979"/>
                <a:gd name="connsiteY19" fmla="*/ 355600 h 482600"/>
                <a:gd name="connsiteX20" fmla="*/ 279400 w 1349979"/>
                <a:gd name="connsiteY20" fmla="*/ 355600 h 482600"/>
                <a:gd name="connsiteX21" fmla="*/ 444500 w 1349979"/>
                <a:gd name="connsiteY21" fmla="*/ 292100 h 482600"/>
                <a:gd name="connsiteX22" fmla="*/ 622300 w 1349979"/>
                <a:gd name="connsiteY22" fmla="*/ 241300 h 482600"/>
                <a:gd name="connsiteX23" fmla="*/ 800100 w 1349979"/>
                <a:gd name="connsiteY23" fmla="*/ 152400 h 482600"/>
                <a:gd name="connsiteX24" fmla="*/ 1016000 w 1349979"/>
                <a:gd name="connsiteY24" fmla="*/ 114300 h 482600"/>
                <a:gd name="connsiteX25" fmla="*/ 1079500 w 1349979"/>
                <a:gd name="connsiteY25" fmla="*/ 105833 h 482600"/>
                <a:gd name="connsiteX26" fmla="*/ 1016000 w 1349979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81598"/>
                <a:gd name="connsiteY0" fmla="*/ 0 h 482600"/>
                <a:gd name="connsiteX1" fmla="*/ 749300 w 1381598"/>
                <a:gd name="connsiteY1" fmla="*/ 29634 h 482600"/>
                <a:gd name="connsiteX2" fmla="*/ 431800 w 1381598"/>
                <a:gd name="connsiteY2" fmla="*/ 190500 h 482600"/>
                <a:gd name="connsiteX3" fmla="*/ 431800 w 1381598"/>
                <a:gd name="connsiteY3" fmla="*/ 190500 h 482600"/>
                <a:gd name="connsiteX4" fmla="*/ 279400 w 1381598"/>
                <a:gd name="connsiteY4" fmla="*/ 215900 h 482600"/>
                <a:gd name="connsiteX5" fmla="*/ 190500 w 1381598"/>
                <a:gd name="connsiteY5" fmla="*/ 88900 h 482600"/>
                <a:gd name="connsiteX6" fmla="*/ 0 w 1381598"/>
                <a:gd name="connsiteY6" fmla="*/ 190500 h 482600"/>
                <a:gd name="connsiteX7" fmla="*/ 190500 w 1381598"/>
                <a:gd name="connsiteY7" fmla="*/ 419100 h 482600"/>
                <a:gd name="connsiteX8" fmla="*/ 215900 w 1381598"/>
                <a:gd name="connsiteY8" fmla="*/ 452966 h 482600"/>
                <a:gd name="connsiteX9" fmla="*/ 381000 w 1381598"/>
                <a:gd name="connsiteY9" fmla="*/ 431800 h 482600"/>
                <a:gd name="connsiteX10" fmla="*/ 546100 w 1381598"/>
                <a:gd name="connsiteY10" fmla="*/ 431800 h 482600"/>
                <a:gd name="connsiteX11" fmla="*/ 774700 w 1381598"/>
                <a:gd name="connsiteY11" fmla="*/ 448733 h 482600"/>
                <a:gd name="connsiteX12" fmla="*/ 965200 w 1381598"/>
                <a:gd name="connsiteY12" fmla="*/ 469900 h 482600"/>
                <a:gd name="connsiteX13" fmla="*/ 1117600 w 1381598"/>
                <a:gd name="connsiteY13" fmla="*/ 482600 h 482600"/>
                <a:gd name="connsiteX14" fmla="*/ 1375834 w 1381598"/>
                <a:gd name="connsiteY14" fmla="*/ 448733 h 482600"/>
                <a:gd name="connsiteX15" fmla="*/ 1282700 w 1381598"/>
                <a:gd name="connsiteY15" fmla="*/ 355600 h 482600"/>
                <a:gd name="connsiteX16" fmla="*/ 1117600 w 1381598"/>
                <a:gd name="connsiteY16" fmla="*/ 355600 h 482600"/>
                <a:gd name="connsiteX17" fmla="*/ 901700 w 1381598"/>
                <a:gd name="connsiteY17" fmla="*/ 342900 h 482600"/>
                <a:gd name="connsiteX18" fmla="*/ 622300 w 1381598"/>
                <a:gd name="connsiteY18" fmla="*/ 342900 h 482600"/>
                <a:gd name="connsiteX19" fmla="*/ 393700 w 1381598"/>
                <a:gd name="connsiteY19" fmla="*/ 355600 h 482600"/>
                <a:gd name="connsiteX20" fmla="*/ 279400 w 1381598"/>
                <a:gd name="connsiteY20" fmla="*/ 355600 h 482600"/>
                <a:gd name="connsiteX21" fmla="*/ 444500 w 1381598"/>
                <a:gd name="connsiteY21" fmla="*/ 292100 h 482600"/>
                <a:gd name="connsiteX22" fmla="*/ 622300 w 1381598"/>
                <a:gd name="connsiteY22" fmla="*/ 241300 h 482600"/>
                <a:gd name="connsiteX23" fmla="*/ 800100 w 1381598"/>
                <a:gd name="connsiteY23" fmla="*/ 152400 h 482600"/>
                <a:gd name="connsiteX24" fmla="*/ 1016000 w 1381598"/>
                <a:gd name="connsiteY24" fmla="*/ 114300 h 482600"/>
                <a:gd name="connsiteX25" fmla="*/ 1079500 w 1381598"/>
                <a:gd name="connsiteY25" fmla="*/ 105833 h 482600"/>
                <a:gd name="connsiteX26" fmla="*/ 1016000 w 1381598"/>
                <a:gd name="connsiteY26" fmla="*/ 0 h 482600"/>
                <a:gd name="connsiteX0" fmla="*/ 1016000 w 1381598"/>
                <a:gd name="connsiteY0" fmla="*/ 0 h 469900"/>
                <a:gd name="connsiteX1" fmla="*/ 749300 w 1381598"/>
                <a:gd name="connsiteY1" fmla="*/ 29634 h 469900"/>
                <a:gd name="connsiteX2" fmla="*/ 431800 w 1381598"/>
                <a:gd name="connsiteY2" fmla="*/ 190500 h 469900"/>
                <a:gd name="connsiteX3" fmla="*/ 431800 w 1381598"/>
                <a:gd name="connsiteY3" fmla="*/ 190500 h 469900"/>
                <a:gd name="connsiteX4" fmla="*/ 279400 w 1381598"/>
                <a:gd name="connsiteY4" fmla="*/ 215900 h 469900"/>
                <a:gd name="connsiteX5" fmla="*/ 190500 w 1381598"/>
                <a:gd name="connsiteY5" fmla="*/ 88900 h 469900"/>
                <a:gd name="connsiteX6" fmla="*/ 0 w 1381598"/>
                <a:gd name="connsiteY6" fmla="*/ 190500 h 469900"/>
                <a:gd name="connsiteX7" fmla="*/ 190500 w 1381598"/>
                <a:gd name="connsiteY7" fmla="*/ 419100 h 469900"/>
                <a:gd name="connsiteX8" fmla="*/ 215900 w 1381598"/>
                <a:gd name="connsiteY8" fmla="*/ 452966 h 469900"/>
                <a:gd name="connsiteX9" fmla="*/ 381000 w 1381598"/>
                <a:gd name="connsiteY9" fmla="*/ 431800 h 469900"/>
                <a:gd name="connsiteX10" fmla="*/ 546100 w 1381598"/>
                <a:gd name="connsiteY10" fmla="*/ 431800 h 469900"/>
                <a:gd name="connsiteX11" fmla="*/ 774700 w 1381598"/>
                <a:gd name="connsiteY11" fmla="*/ 448733 h 469900"/>
                <a:gd name="connsiteX12" fmla="*/ 965200 w 1381598"/>
                <a:gd name="connsiteY12" fmla="*/ 469900 h 469900"/>
                <a:gd name="connsiteX13" fmla="*/ 1375834 w 1381598"/>
                <a:gd name="connsiteY13" fmla="*/ 448733 h 469900"/>
                <a:gd name="connsiteX14" fmla="*/ 1282700 w 1381598"/>
                <a:gd name="connsiteY14" fmla="*/ 355600 h 469900"/>
                <a:gd name="connsiteX15" fmla="*/ 1117600 w 1381598"/>
                <a:gd name="connsiteY15" fmla="*/ 355600 h 469900"/>
                <a:gd name="connsiteX16" fmla="*/ 901700 w 1381598"/>
                <a:gd name="connsiteY16" fmla="*/ 342900 h 469900"/>
                <a:gd name="connsiteX17" fmla="*/ 622300 w 1381598"/>
                <a:gd name="connsiteY17" fmla="*/ 342900 h 469900"/>
                <a:gd name="connsiteX18" fmla="*/ 393700 w 1381598"/>
                <a:gd name="connsiteY18" fmla="*/ 355600 h 469900"/>
                <a:gd name="connsiteX19" fmla="*/ 279400 w 1381598"/>
                <a:gd name="connsiteY19" fmla="*/ 355600 h 469900"/>
                <a:gd name="connsiteX20" fmla="*/ 444500 w 1381598"/>
                <a:gd name="connsiteY20" fmla="*/ 292100 h 469900"/>
                <a:gd name="connsiteX21" fmla="*/ 622300 w 1381598"/>
                <a:gd name="connsiteY21" fmla="*/ 241300 h 469900"/>
                <a:gd name="connsiteX22" fmla="*/ 800100 w 1381598"/>
                <a:gd name="connsiteY22" fmla="*/ 152400 h 469900"/>
                <a:gd name="connsiteX23" fmla="*/ 1016000 w 1381598"/>
                <a:gd name="connsiteY23" fmla="*/ 114300 h 469900"/>
                <a:gd name="connsiteX24" fmla="*/ 1079500 w 1381598"/>
                <a:gd name="connsiteY24" fmla="*/ 105833 h 469900"/>
                <a:gd name="connsiteX25" fmla="*/ 1016000 w 1381598"/>
                <a:gd name="connsiteY25" fmla="*/ 0 h 469900"/>
                <a:gd name="connsiteX0" fmla="*/ 1016000 w 1384315"/>
                <a:gd name="connsiteY0" fmla="*/ 0 h 469900"/>
                <a:gd name="connsiteX1" fmla="*/ 749300 w 1384315"/>
                <a:gd name="connsiteY1" fmla="*/ 29634 h 469900"/>
                <a:gd name="connsiteX2" fmla="*/ 431800 w 1384315"/>
                <a:gd name="connsiteY2" fmla="*/ 190500 h 469900"/>
                <a:gd name="connsiteX3" fmla="*/ 431800 w 1384315"/>
                <a:gd name="connsiteY3" fmla="*/ 190500 h 469900"/>
                <a:gd name="connsiteX4" fmla="*/ 279400 w 1384315"/>
                <a:gd name="connsiteY4" fmla="*/ 215900 h 469900"/>
                <a:gd name="connsiteX5" fmla="*/ 190500 w 1384315"/>
                <a:gd name="connsiteY5" fmla="*/ 88900 h 469900"/>
                <a:gd name="connsiteX6" fmla="*/ 0 w 1384315"/>
                <a:gd name="connsiteY6" fmla="*/ 190500 h 469900"/>
                <a:gd name="connsiteX7" fmla="*/ 190500 w 1384315"/>
                <a:gd name="connsiteY7" fmla="*/ 419100 h 469900"/>
                <a:gd name="connsiteX8" fmla="*/ 215900 w 1384315"/>
                <a:gd name="connsiteY8" fmla="*/ 452966 h 469900"/>
                <a:gd name="connsiteX9" fmla="*/ 381000 w 1384315"/>
                <a:gd name="connsiteY9" fmla="*/ 431800 h 469900"/>
                <a:gd name="connsiteX10" fmla="*/ 546100 w 1384315"/>
                <a:gd name="connsiteY10" fmla="*/ 431800 h 469900"/>
                <a:gd name="connsiteX11" fmla="*/ 774700 w 1384315"/>
                <a:gd name="connsiteY11" fmla="*/ 448733 h 469900"/>
                <a:gd name="connsiteX12" fmla="*/ 965200 w 1384315"/>
                <a:gd name="connsiteY12" fmla="*/ 469900 h 469900"/>
                <a:gd name="connsiteX13" fmla="*/ 1375834 w 1384315"/>
                <a:gd name="connsiteY13" fmla="*/ 448733 h 469900"/>
                <a:gd name="connsiteX14" fmla="*/ 1282700 w 1384315"/>
                <a:gd name="connsiteY14" fmla="*/ 355600 h 469900"/>
                <a:gd name="connsiteX15" fmla="*/ 901700 w 1384315"/>
                <a:gd name="connsiteY15" fmla="*/ 342900 h 469900"/>
                <a:gd name="connsiteX16" fmla="*/ 622300 w 1384315"/>
                <a:gd name="connsiteY16" fmla="*/ 342900 h 469900"/>
                <a:gd name="connsiteX17" fmla="*/ 393700 w 1384315"/>
                <a:gd name="connsiteY17" fmla="*/ 355600 h 469900"/>
                <a:gd name="connsiteX18" fmla="*/ 279400 w 1384315"/>
                <a:gd name="connsiteY18" fmla="*/ 355600 h 469900"/>
                <a:gd name="connsiteX19" fmla="*/ 444500 w 1384315"/>
                <a:gd name="connsiteY19" fmla="*/ 292100 h 469900"/>
                <a:gd name="connsiteX20" fmla="*/ 622300 w 1384315"/>
                <a:gd name="connsiteY20" fmla="*/ 241300 h 469900"/>
                <a:gd name="connsiteX21" fmla="*/ 800100 w 1384315"/>
                <a:gd name="connsiteY21" fmla="*/ 152400 h 469900"/>
                <a:gd name="connsiteX22" fmla="*/ 1016000 w 1384315"/>
                <a:gd name="connsiteY22" fmla="*/ 114300 h 469900"/>
                <a:gd name="connsiteX23" fmla="*/ 1079500 w 1384315"/>
                <a:gd name="connsiteY23" fmla="*/ 105833 h 469900"/>
                <a:gd name="connsiteX24" fmla="*/ 1016000 w 1384315"/>
                <a:gd name="connsiteY24" fmla="*/ 0 h 469900"/>
                <a:gd name="connsiteX0" fmla="*/ 1016000 w 1384315"/>
                <a:gd name="connsiteY0" fmla="*/ 0 h 452966"/>
                <a:gd name="connsiteX1" fmla="*/ 749300 w 1384315"/>
                <a:gd name="connsiteY1" fmla="*/ 29634 h 452966"/>
                <a:gd name="connsiteX2" fmla="*/ 431800 w 1384315"/>
                <a:gd name="connsiteY2" fmla="*/ 190500 h 452966"/>
                <a:gd name="connsiteX3" fmla="*/ 431800 w 1384315"/>
                <a:gd name="connsiteY3" fmla="*/ 190500 h 452966"/>
                <a:gd name="connsiteX4" fmla="*/ 279400 w 1384315"/>
                <a:gd name="connsiteY4" fmla="*/ 215900 h 452966"/>
                <a:gd name="connsiteX5" fmla="*/ 190500 w 1384315"/>
                <a:gd name="connsiteY5" fmla="*/ 88900 h 452966"/>
                <a:gd name="connsiteX6" fmla="*/ 0 w 1384315"/>
                <a:gd name="connsiteY6" fmla="*/ 190500 h 452966"/>
                <a:gd name="connsiteX7" fmla="*/ 190500 w 1384315"/>
                <a:gd name="connsiteY7" fmla="*/ 419100 h 452966"/>
                <a:gd name="connsiteX8" fmla="*/ 215900 w 1384315"/>
                <a:gd name="connsiteY8" fmla="*/ 452966 h 452966"/>
                <a:gd name="connsiteX9" fmla="*/ 381000 w 1384315"/>
                <a:gd name="connsiteY9" fmla="*/ 431800 h 452966"/>
                <a:gd name="connsiteX10" fmla="*/ 546100 w 1384315"/>
                <a:gd name="connsiteY10" fmla="*/ 431800 h 452966"/>
                <a:gd name="connsiteX11" fmla="*/ 774700 w 1384315"/>
                <a:gd name="connsiteY11" fmla="*/ 448733 h 452966"/>
                <a:gd name="connsiteX12" fmla="*/ 1375834 w 1384315"/>
                <a:gd name="connsiteY12" fmla="*/ 448733 h 452966"/>
                <a:gd name="connsiteX13" fmla="*/ 1282700 w 1384315"/>
                <a:gd name="connsiteY13" fmla="*/ 355600 h 452966"/>
                <a:gd name="connsiteX14" fmla="*/ 901700 w 1384315"/>
                <a:gd name="connsiteY14" fmla="*/ 342900 h 452966"/>
                <a:gd name="connsiteX15" fmla="*/ 622300 w 1384315"/>
                <a:gd name="connsiteY15" fmla="*/ 342900 h 452966"/>
                <a:gd name="connsiteX16" fmla="*/ 393700 w 1384315"/>
                <a:gd name="connsiteY16" fmla="*/ 355600 h 452966"/>
                <a:gd name="connsiteX17" fmla="*/ 279400 w 1384315"/>
                <a:gd name="connsiteY17" fmla="*/ 355600 h 452966"/>
                <a:gd name="connsiteX18" fmla="*/ 444500 w 1384315"/>
                <a:gd name="connsiteY18" fmla="*/ 292100 h 452966"/>
                <a:gd name="connsiteX19" fmla="*/ 622300 w 1384315"/>
                <a:gd name="connsiteY19" fmla="*/ 241300 h 452966"/>
                <a:gd name="connsiteX20" fmla="*/ 800100 w 1384315"/>
                <a:gd name="connsiteY20" fmla="*/ 152400 h 452966"/>
                <a:gd name="connsiteX21" fmla="*/ 1016000 w 1384315"/>
                <a:gd name="connsiteY21" fmla="*/ 114300 h 452966"/>
                <a:gd name="connsiteX22" fmla="*/ 1079500 w 1384315"/>
                <a:gd name="connsiteY22" fmla="*/ 105833 h 452966"/>
                <a:gd name="connsiteX23" fmla="*/ 1016000 w 1384315"/>
                <a:gd name="connsiteY23" fmla="*/ 0 h 452966"/>
                <a:gd name="connsiteX0" fmla="*/ 1016000 w 1384315"/>
                <a:gd name="connsiteY0" fmla="*/ 0 h 452966"/>
                <a:gd name="connsiteX1" fmla="*/ 749300 w 1384315"/>
                <a:gd name="connsiteY1" fmla="*/ 29634 h 452966"/>
                <a:gd name="connsiteX2" fmla="*/ 431800 w 1384315"/>
                <a:gd name="connsiteY2" fmla="*/ 190500 h 452966"/>
                <a:gd name="connsiteX3" fmla="*/ 431800 w 1384315"/>
                <a:gd name="connsiteY3" fmla="*/ 190500 h 452966"/>
                <a:gd name="connsiteX4" fmla="*/ 279400 w 1384315"/>
                <a:gd name="connsiteY4" fmla="*/ 215900 h 452966"/>
                <a:gd name="connsiteX5" fmla="*/ 190500 w 1384315"/>
                <a:gd name="connsiteY5" fmla="*/ 88900 h 452966"/>
                <a:gd name="connsiteX6" fmla="*/ 0 w 1384315"/>
                <a:gd name="connsiteY6" fmla="*/ 190500 h 452966"/>
                <a:gd name="connsiteX7" fmla="*/ 190500 w 1384315"/>
                <a:gd name="connsiteY7" fmla="*/ 419100 h 452966"/>
                <a:gd name="connsiteX8" fmla="*/ 215900 w 1384315"/>
                <a:gd name="connsiteY8" fmla="*/ 452966 h 452966"/>
                <a:gd name="connsiteX9" fmla="*/ 381000 w 1384315"/>
                <a:gd name="connsiteY9" fmla="*/ 431800 h 452966"/>
                <a:gd name="connsiteX10" fmla="*/ 546100 w 1384315"/>
                <a:gd name="connsiteY10" fmla="*/ 431800 h 452966"/>
                <a:gd name="connsiteX11" fmla="*/ 774700 w 1384315"/>
                <a:gd name="connsiteY11" fmla="*/ 448733 h 452966"/>
                <a:gd name="connsiteX12" fmla="*/ 1375834 w 1384315"/>
                <a:gd name="connsiteY12" fmla="*/ 448733 h 452966"/>
                <a:gd name="connsiteX13" fmla="*/ 1282700 w 1384315"/>
                <a:gd name="connsiteY13" fmla="*/ 355600 h 452966"/>
                <a:gd name="connsiteX14" fmla="*/ 1231899 w 1384315"/>
                <a:gd name="connsiteY14" fmla="*/ 347133 h 452966"/>
                <a:gd name="connsiteX15" fmla="*/ 901700 w 1384315"/>
                <a:gd name="connsiteY15" fmla="*/ 342900 h 452966"/>
                <a:gd name="connsiteX16" fmla="*/ 622300 w 1384315"/>
                <a:gd name="connsiteY16" fmla="*/ 342900 h 452966"/>
                <a:gd name="connsiteX17" fmla="*/ 393700 w 1384315"/>
                <a:gd name="connsiteY17" fmla="*/ 355600 h 452966"/>
                <a:gd name="connsiteX18" fmla="*/ 279400 w 1384315"/>
                <a:gd name="connsiteY18" fmla="*/ 355600 h 452966"/>
                <a:gd name="connsiteX19" fmla="*/ 444500 w 1384315"/>
                <a:gd name="connsiteY19" fmla="*/ 292100 h 452966"/>
                <a:gd name="connsiteX20" fmla="*/ 622300 w 1384315"/>
                <a:gd name="connsiteY20" fmla="*/ 241300 h 452966"/>
                <a:gd name="connsiteX21" fmla="*/ 800100 w 1384315"/>
                <a:gd name="connsiteY21" fmla="*/ 152400 h 452966"/>
                <a:gd name="connsiteX22" fmla="*/ 1016000 w 1384315"/>
                <a:gd name="connsiteY22" fmla="*/ 114300 h 452966"/>
                <a:gd name="connsiteX23" fmla="*/ 1079500 w 1384315"/>
                <a:gd name="connsiteY23" fmla="*/ 105833 h 452966"/>
                <a:gd name="connsiteX24" fmla="*/ 1016000 w 1384315"/>
                <a:gd name="connsiteY24" fmla="*/ 0 h 452966"/>
                <a:gd name="connsiteX0" fmla="*/ 1016000 w 1282700"/>
                <a:gd name="connsiteY0" fmla="*/ 0 h 452966"/>
                <a:gd name="connsiteX1" fmla="*/ 749300 w 1282700"/>
                <a:gd name="connsiteY1" fmla="*/ 29634 h 452966"/>
                <a:gd name="connsiteX2" fmla="*/ 431800 w 1282700"/>
                <a:gd name="connsiteY2" fmla="*/ 190500 h 452966"/>
                <a:gd name="connsiteX3" fmla="*/ 431800 w 1282700"/>
                <a:gd name="connsiteY3" fmla="*/ 190500 h 452966"/>
                <a:gd name="connsiteX4" fmla="*/ 279400 w 1282700"/>
                <a:gd name="connsiteY4" fmla="*/ 215900 h 452966"/>
                <a:gd name="connsiteX5" fmla="*/ 190500 w 1282700"/>
                <a:gd name="connsiteY5" fmla="*/ 88900 h 452966"/>
                <a:gd name="connsiteX6" fmla="*/ 0 w 1282700"/>
                <a:gd name="connsiteY6" fmla="*/ 190500 h 452966"/>
                <a:gd name="connsiteX7" fmla="*/ 190500 w 1282700"/>
                <a:gd name="connsiteY7" fmla="*/ 419100 h 452966"/>
                <a:gd name="connsiteX8" fmla="*/ 215900 w 1282700"/>
                <a:gd name="connsiteY8" fmla="*/ 452966 h 452966"/>
                <a:gd name="connsiteX9" fmla="*/ 381000 w 1282700"/>
                <a:gd name="connsiteY9" fmla="*/ 431800 h 452966"/>
                <a:gd name="connsiteX10" fmla="*/ 546100 w 1282700"/>
                <a:gd name="connsiteY10" fmla="*/ 431800 h 452966"/>
                <a:gd name="connsiteX11" fmla="*/ 774700 w 1282700"/>
                <a:gd name="connsiteY11" fmla="*/ 448733 h 452966"/>
                <a:gd name="connsiteX12" fmla="*/ 1282700 w 1282700"/>
                <a:gd name="connsiteY12" fmla="*/ 355600 h 452966"/>
                <a:gd name="connsiteX13" fmla="*/ 1231899 w 1282700"/>
                <a:gd name="connsiteY13" fmla="*/ 347133 h 452966"/>
                <a:gd name="connsiteX14" fmla="*/ 901700 w 1282700"/>
                <a:gd name="connsiteY14" fmla="*/ 342900 h 452966"/>
                <a:gd name="connsiteX15" fmla="*/ 622300 w 1282700"/>
                <a:gd name="connsiteY15" fmla="*/ 342900 h 452966"/>
                <a:gd name="connsiteX16" fmla="*/ 393700 w 1282700"/>
                <a:gd name="connsiteY16" fmla="*/ 355600 h 452966"/>
                <a:gd name="connsiteX17" fmla="*/ 279400 w 1282700"/>
                <a:gd name="connsiteY17" fmla="*/ 355600 h 452966"/>
                <a:gd name="connsiteX18" fmla="*/ 444500 w 1282700"/>
                <a:gd name="connsiteY18" fmla="*/ 292100 h 452966"/>
                <a:gd name="connsiteX19" fmla="*/ 622300 w 1282700"/>
                <a:gd name="connsiteY19" fmla="*/ 241300 h 452966"/>
                <a:gd name="connsiteX20" fmla="*/ 800100 w 1282700"/>
                <a:gd name="connsiteY20" fmla="*/ 152400 h 452966"/>
                <a:gd name="connsiteX21" fmla="*/ 1016000 w 1282700"/>
                <a:gd name="connsiteY21" fmla="*/ 114300 h 452966"/>
                <a:gd name="connsiteX22" fmla="*/ 1079500 w 1282700"/>
                <a:gd name="connsiteY22" fmla="*/ 105833 h 452966"/>
                <a:gd name="connsiteX23" fmla="*/ 1016000 w 1282700"/>
                <a:gd name="connsiteY23" fmla="*/ 0 h 452966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190500 w 1371600"/>
                <a:gd name="connsiteY7" fmla="*/ 419100 h 461433"/>
                <a:gd name="connsiteX8" fmla="*/ 215900 w 1371600"/>
                <a:gd name="connsiteY8" fmla="*/ 452966 h 461433"/>
                <a:gd name="connsiteX9" fmla="*/ 381000 w 1371600"/>
                <a:gd name="connsiteY9" fmla="*/ 431800 h 461433"/>
                <a:gd name="connsiteX10" fmla="*/ 546100 w 1371600"/>
                <a:gd name="connsiteY10" fmla="*/ 431800 h 461433"/>
                <a:gd name="connsiteX11" fmla="*/ 1371600 w 1371600"/>
                <a:gd name="connsiteY11" fmla="*/ 461433 h 461433"/>
                <a:gd name="connsiteX12" fmla="*/ 1282700 w 1371600"/>
                <a:gd name="connsiteY12" fmla="*/ 355600 h 461433"/>
                <a:gd name="connsiteX13" fmla="*/ 1231899 w 1371600"/>
                <a:gd name="connsiteY13" fmla="*/ 347133 h 461433"/>
                <a:gd name="connsiteX14" fmla="*/ 901700 w 1371600"/>
                <a:gd name="connsiteY14" fmla="*/ 342900 h 461433"/>
                <a:gd name="connsiteX15" fmla="*/ 622300 w 1371600"/>
                <a:gd name="connsiteY15" fmla="*/ 342900 h 461433"/>
                <a:gd name="connsiteX16" fmla="*/ 393700 w 1371600"/>
                <a:gd name="connsiteY16" fmla="*/ 355600 h 461433"/>
                <a:gd name="connsiteX17" fmla="*/ 279400 w 1371600"/>
                <a:gd name="connsiteY17" fmla="*/ 355600 h 461433"/>
                <a:gd name="connsiteX18" fmla="*/ 444500 w 1371600"/>
                <a:gd name="connsiteY18" fmla="*/ 292100 h 461433"/>
                <a:gd name="connsiteX19" fmla="*/ 622300 w 1371600"/>
                <a:gd name="connsiteY19" fmla="*/ 241300 h 461433"/>
                <a:gd name="connsiteX20" fmla="*/ 800100 w 1371600"/>
                <a:gd name="connsiteY20" fmla="*/ 152400 h 461433"/>
                <a:gd name="connsiteX21" fmla="*/ 1016000 w 1371600"/>
                <a:gd name="connsiteY21" fmla="*/ 114300 h 461433"/>
                <a:gd name="connsiteX22" fmla="*/ 1079500 w 1371600"/>
                <a:gd name="connsiteY22" fmla="*/ 105833 h 461433"/>
                <a:gd name="connsiteX23" fmla="*/ 1016000 w 1371600"/>
                <a:gd name="connsiteY23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1600" h="461433">
                  <a:moveTo>
                    <a:pt x="1016000" y="0"/>
                  </a:moveTo>
                  <a:lnTo>
                    <a:pt x="749300" y="29634"/>
                  </a:lnTo>
                  <a:lnTo>
                    <a:pt x="431800" y="190500"/>
                  </a:lnTo>
                  <a:lnTo>
                    <a:pt x="431800" y="190500"/>
                  </a:lnTo>
                  <a:lnTo>
                    <a:pt x="279400" y="215900"/>
                  </a:lnTo>
                  <a:lnTo>
                    <a:pt x="190500" y="88900"/>
                  </a:lnTo>
                  <a:lnTo>
                    <a:pt x="0" y="190500"/>
                  </a:lnTo>
                  <a:lnTo>
                    <a:pt x="190500" y="419100"/>
                  </a:lnTo>
                  <a:cubicBezTo>
                    <a:pt x="226483" y="462844"/>
                    <a:pt x="207433" y="441677"/>
                    <a:pt x="215900" y="452966"/>
                  </a:cubicBezTo>
                  <a:lnTo>
                    <a:pt x="381000" y="431800"/>
                  </a:lnTo>
                  <a:lnTo>
                    <a:pt x="546100" y="431800"/>
                  </a:lnTo>
                  <a:lnTo>
                    <a:pt x="1371600" y="461433"/>
                  </a:lnTo>
                  <a:cubicBezTo>
                    <a:pt x="1341967" y="426155"/>
                    <a:pt x="1305983" y="374650"/>
                    <a:pt x="1282700" y="355600"/>
                  </a:cubicBezTo>
                  <a:cubicBezTo>
                    <a:pt x="1259417" y="336550"/>
                    <a:pt x="1295399" y="349250"/>
                    <a:pt x="1231899" y="347133"/>
                  </a:cubicBezTo>
                  <a:cubicBezTo>
                    <a:pt x="1168399" y="345016"/>
                    <a:pt x="1003300" y="343605"/>
                    <a:pt x="901700" y="342900"/>
                  </a:cubicBezTo>
                  <a:lnTo>
                    <a:pt x="622300" y="342900"/>
                  </a:lnTo>
                  <a:lnTo>
                    <a:pt x="393700" y="355600"/>
                  </a:lnTo>
                  <a:lnTo>
                    <a:pt x="279400" y="355600"/>
                  </a:lnTo>
                  <a:lnTo>
                    <a:pt x="444500" y="292100"/>
                  </a:lnTo>
                  <a:lnTo>
                    <a:pt x="622300" y="241300"/>
                  </a:lnTo>
                  <a:lnTo>
                    <a:pt x="800100" y="152400"/>
                  </a:lnTo>
                  <a:lnTo>
                    <a:pt x="1016000" y="114300"/>
                  </a:lnTo>
                  <a:lnTo>
                    <a:pt x="1079500" y="105833"/>
                  </a:lnTo>
                  <a:lnTo>
                    <a:pt x="1016000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Figura a mano libera 12">
              <a:extLst>
                <a:ext uri="{FF2B5EF4-FFF2-40B4-BE49-F238E27FC236}">
                  <a16:creationId xmlns="" xmlns:a16="http://schemas.microsoft.com/office/drawing/2014/main" id="{CE60804B-B57C-034A-91D7-0E241538E13F}"/>
                </a:ext>
              </a:extLst>
            </p:cNvPr>
            <p:cNvSpPr/>
            <p:nvPr/>
          </p:nvSpPr>
          <p:spPr>
            <a:xfrm>
              <a:off x="3055171" y="3855394"/>
              <a:ext cx="1146175" cy="590550"/>
            </a:xfrm>
            <a:custGeom>
              <a:avLst/>
              <a:gdLst>
                <a:gd name="connsiteX0" fmla="*/ 0 w 1146175"/>
                <a:gd name="connsiteY0" fmla="*/ 114300 h 603250"/>
                <a:gd name="connsiteX1" fmla="*/ 631825 w 1146175"/>
                <a:gd name="connsiteY1" fmla="*/ 0 h 603250"/>
                <a:gd name="connsiteX2" fmla="*/ 657225 w 1146175"/>
                <a:gd name="connsiteY2" fmla="*/ 34925 h 603250"/>
                <a:gd name="connsiteX3" fmla="*/ 374650 w 1146175"/>
                <a:gd name="connsiteY3" fmla="*/ 95250 h 603250"/>
                <a:gd name="connsiteX4" fmla="*/ 476250 w 1146175"/>
                <a:gd name="connsiteY4" fmla="*/ 231775 h 603250"/>
                <a:gd name="connsiteX5" fmla="*/ 914400 w 1146175"/>
                <a:gd name="connsiteY5" fmla="*/ 161925 h 603250"/>
                <a:gd name="connsiteX6" fmla="*/ 1146175 w 1146175"/>
                <a:gd name="connsiteY6" fmla="*/ 428625 h 603250"/>
                <a:gd name="connsiteX7" fmla="*/ 228600 w 1146175"/>
                <a:gd name="connsiteY7" fmla="*/ 603250 h 603250"/>
                <a:gd name="connsiteX8" fmla="*/ 12700 w 1146175"/>
                <a:gd name="connsiteY8" fmla="*/ 327025 h 603250"/>
                <a:gd name="connsiteX9" fmla="*/ 412750 w 1146175"/>
                <a:gd name="connsiteY9" fmla="*/ 247650 h 603250"/>
                <a:gd name="connsiteX10" fmla="*/ 307975 w 1146175"/>
                <a:gd name="connsiteY10" fmla="*/ 101600 h 603250"/>
                <a:gd name="connsiteX11" fmla="*/ 0 w 1146175"/>
                <a:gd name="connsiteY11" fmla="*/ 114300 h 603250"/>
                <a:gd name="connsiteX0" fmla="*/ 0 w 1146175"/>
                <a:gd name="connsiteY0" fmla="*/ 114300 h 603250"/>
                <a:gd name="connsiteX1" fmla="*/ 631825 w 1146175"/>
                <a:gd name="connsiteY1" fmla="*/ 0 h 603250"/>
                <a:gd name="connsiteX2" fmla="*/ 657225 w 1146175"/>
                <a:gd name="connsiteY2" fmla="*/ 34925 h 603250"/>
                <a:gd name="connsiteX3" fmla="*/ 374650 w 1146175"/>
                <a:gd name="connsiteY3" fmla="*/ 95250 h 603250"/>
                <a:gd name="connsiteX4" fmla="*/ 476250 w 1146175"/>
                <a:gd name="connsiteY4" fmla="*/ 231775 h 603250"/>
                <a:gd name="connsiteX5" fmla="*/ 914400 w 1146175"/>
                <a:gd name="connsiteY5" fmla="*/ 161925 h 603250"/>
                <a:gd name="connsiteX6" fmla="*/ 1146175 w 1146175"/>
                <a:gd name="connsiteY6" fmla="*/ 428625 h 603250"/>
                <a:gd name="connsiteX7" fmla="*/ 228600 w 1146175"/>
                <a:gd name="connsiteY7" fmla="*/ 603250 h 603250"/>
                <a:gd name="connsiteX8" fmla="*/ 12700 w 1146175"/>
                <a:gd name="connsiteY8" fmla="*/ 327025 h 603250"/>
                <a:gd name="connsiteX9" fmla="*/ 412750 w 1146175"/>
                <a:gd name="connsiteY9" fmla="*/ 247650 h 603250"/>
                <a:gd name="connsiteX10" fmla="*/ 307975 w 1146175"/>
                <a:gd name="connsiteY10" fmla="*/ 101600 h 603250"/>
                <a:gd name="connsiteX11" fmla="*/ 206375 w 1146175"/>
                <a:gd name="connsiteY11" fmla="*/ 101600 h 603250"/>
                <a:gd name="connsiteX12" fmla="*/ 0 w 1146175"/>
                <a:gd name="connsiteY12" fmla="*/ 114300 h 603250"/>
                <a:gd name="connsiteX0" fmla="*/ 0 w 1146175"/>
                <a:gd name="connsiteY0" fmla="*/ 114300 h 603250"/>
                <a:gd name="connsiteX1" fmla="*/ 631825 w 1146175"/>
                <a:gd name="connsiteY1" fmla="*/ 0 h 603250"/>
                <a:gd name="connsiteX2" fmla="*/ 657225 w 1146175"/>
                <a:gd name="connsiteY2" fmla="*/ 34925 h 603250"/>
                <a:gd name="connsiteX3" fmla="*/ 374650 w 1146175"/>
                <a:gd name="connsiteY3" fmla="*/ 95250 h 603250"/>
                <a:gd name="connsiteX4" fmla="*/ 476250 w 1146175"/>
                <a:gd name="connsiteY4" fmla="*/ 231775 h 603250"/>
                <a:gd name="connsiteX5" fmla="*/ 914400 w 1146175"/>
                <a:gd name="connsiteY5" fmla="*/ 161925 h 603250"/>
                <a:gd name="connsiteX6" fmla="*/ 1146175 w 1146175"/>
                <a:gd name="connsiteY6" fmla="*/ 428625 h 603250"/>
                <a:gd name="connsiteX7" fmla="*/ 228600 w 1146175"/>
                <a:gd name="connsiteY7" fmla="*/ 603250 h 603250"/>
                <a:gd name="connsiteX8" fmla="*/ 12700 w 1146175"/>
                <a:gd name="connsiteY8" fmla="*/ 327025 h 603250"/>
                <a:gd name="connsiteX9" fmla="*/ 412750 w 1146175"/>
                <a:gd name="connsiteY9" fmla="*/ 247650 h 603250"/>
                <a:gd name="connsiteX10" fmla="*/ 307975 w 1146175"/>
                <a:gd name="connsiteY10" fmla="*/ 101600 h 603250"/>
                <a:gd name="connsiteX11" fmla="*/ 3175 w 1146175"/>
                <a:gd name="connsiteY11" fmla="*/ 161925 h 603250"/>
                <a:gd name="connsiteX12" fmla="*/ 0 w 1146175"/>
                <a:gd name="connsiteY12" fmla="*/ 114300 h 603250"/>
                <a:gd name="connsiteX0" fmla="*/ 0 w 1146175"/>
                <a:gd name="connsiteY0" fmla="*/ 114300 h 603250"/>
                <a:gd name="connsiteX1" fmla="*/ 631825 w 1146175"/>
                <a:gd name="connsiteY1" fmla="*/ 0 h 603250"/>
                <a:gd name="connsiteX2" fmla="*/ 660400 w 1146175"/>
                <a:gd name="connsiteY2" fmla="*/ 47625 h 603250"/>
                <a:gd name="connsiteX3" fmla="*/ 374650 w 1146175"/>
                <a:gd name="connsiteY3" fmla="*/ 95250 h 603250"/>
                <a:gd name="connsiteX4" fmla="*/ 476250 w 1146175"/>
                <a:gd name="connsiteY4" fmla="*/ 231775 h 603250"/>
                <a:gd name="connsiteX5" fmla="*/ 914400 w 1146175"/>
                <a:gd name="connsiteY5" fmla="*/ 161925 h 603250"/>
                <a:gd name="connsiteX6" fmla="*/ 1146175 w 1146175"/>
                <a:gd name="connsiteY6" fmla="*/ 428625 h 603250"/>
                <a:gd name="connsiteX7" fmla="*/ 228600 w 1146175"/>
                <a:gd name="connsiteY7" fmla="*/ 603250 h 603250"/>
                <a:gd name="connsiteX8" fmla="*/ 12700 w 1146175"/>
                <a:gd name="connsiteY8" fmla="*/ 327025 h 603250"/>
                <a:gd name="connsiteX9" fmla="*/ 412750 w 1146175"/>
                <a:gd name="connsiteY9" fmla="*/ 247650 h 603250"/>
                <a:gd name="connsiteX10" fmla="*/ 307975 w 1146175"/>
                <a:gd name="connsiteY10" fmla="*/ 101600 h 603250"/>
                <a:gd name="connsiteX11" fmla="*/ 3175 w 1146175"/>
                <a:gd name="connsiteY11" fmla="*/ 161925 h 603250"/>
                <a:gd name="connsiteX12" fmla="*/ 0 w 1146175"/>
                <a:gd name="connsiteY12" fmla="*/ 114300 h 603250"/>
                <a:gd name="connsiteX0" fmla="*/ 0 w 1146175"/>
                <a:gd name="connsiteY0" fmla="*/ 101600 h 590550"/>
                <a:gd name="connsiteX1" fmla="*/ 635000 w 1146175"/>
                <a:gd name="connsiteY1" fmla="*/ 0 h 590550"/>
                <a:gd name="connsiteX2" fmla="*/ 660400 w 1146175"/>
                <a:gd name="connsiteY2" fmla="*/ 34925 h 590550"/>
                <a:gd name="connsiteX3" fmla="*/ 374650 w 1146175"/>
                <a:gd name="connsiteY3" fmla="*/ 82550 h 590550"/>
                <a:gd name="connsiteX4" fmla="*/ 476250 w 1146175"/>
                <a:gd name="connsiteY4" fmla="*/ 219075 h 590550"/>
                <a:gd name="connsiteX5" fmla="*/ 914400 w 1146175"/>
                <a:gd name="connsiteY5" fmla="*/ 149225 h 590550"/>
                <a:gd name="connsiteX6" fmla="*/ 1146175 w 1146175"/>
                <a:gd name="connsiteY6" fmla="*/ 415925 h 590550"/>
                <a:gd name="connsiteX7" fmla="*/ 228600 w 1146175"/>
                <a:gd name="connsiteY7" fmla="*/ 590550 h 590550"/>
                <a:gd name="connsiteX8" fmla="*/ 12700 w 1146175"/>
                <a:gd name="connsiteY8" fmla="*/ 314325 h 590550"/>
                <a:gd name="connsiteX9" fmla="*/ 412750 w 1146175"/>
                <a:gd name="connsiteY9" fmla="*/ 234950 h 590550"/>
                <a:gd name="connsiteX10" fmla="*/ 307975 w 1146175"/>
                <a:gd name="connsiteY10" fmla="*/ 88900 h 590550"/>
                <a:gd name="connsiteX11" fmla="*/ 3175 w 1146175"/>
                <a:gd name="connsiteY11" fmla="*/ 149225 h 590550"/>
                <a:gd name="connsiteX12" fmla="*/ 0 w 1146175"/>
                <a:gd name="connsiteY12" fmla="*/ 1016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6175" h="590550">
                  <a:moveTo>
                    <a:pt x="0" y="101600"/>
                  </a:moveTo>
                  <a:lnTo>
                    <a:pt x="635000" y="0"/>
                  </a:lnTo>
                  <a:lnTo>
                    <a:pt x="660400" y="34925"/>
                  </a:lnTo>
                  <a:lnTo>
                    <a:pt x="374650" y="82550"/>
                  </a:lnTo>
                  <a:lnTo>
                    <a:pt x="476250" y="219075"/>
                  </a:lnTo>
                  <a:lnTo>
                    <a:pt x="914400" y="149225"/>
                  </a:lnTo>
                  <a:lnTo>
                    <a:pt x="1146175" y="415925"/>
                  </a:lnTo>
                  <a:lnTo>
                    <a:pt x="228600" y="590550"/>
                  </a:lnTo>
                  <a:lnTo>
                    <a:pt x="12700" y="314325"/>
                  </a:lnTo>
                  <a:lnTo>
                    <a:pt x="412750" y="234950"/>
                  </a:lnTo>
                  <a:lnTo>
                    <a:pt x="307975" y="88900"/>
                  </a:lnTo>
                  <a:lnTo>
                    <a:pt x="3175" y="149225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B90927"/>
            </a:solidFill>
            <a:ln>
              <a:solidFill>
                <a:srgbClr val="B90927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Figura a mano libera 43">
              <a:extLst>
                <a:ext uri="{FF2B5EF4-FFF2-40B4-BE49-F238E27FC236}">
                  <a16:creationId xmlns="" xmlns:a16="http://schemas.microsoft.com/office/drawing/2014/main" id="{AD084650-4049-B440-B7CD-C4C4184743F5}"/>
                </a:ext>
              </a:extLst>
            </p:cNvPr>
            <p:cNvSpPr/>
            <p:nvPr/>
          </p:nvSpPr>
          <p:spPr>
            <a:xfrm>
              <a:off x="950255" y="4057603"/>
              <a:ext cx="8942052" cy="1722282"/>
            </a:xfrm>
            <a:custGeom>
              <a:avLst/>
              <a:gdLst>
                <a:gd name="connsiteX0" fmla="*/ 18143 w 8980714"/>
                <a:gd name="connsiteY0" fmla="*/ 108857 h 1741714"/>
                <a:gd name="connsiteX1" fmla="*/ 0 w 8980714"/>
                <a:gd name="connsiteY1" fmla="*/ 344714 h 1741714"/>
                <a:gd name="connsiteX2" fmla="*/ 1124857 w 8980714"/>
                <a:gd name="connsiteY2" fmla="*/ 1741714 h 1741714"/>
                <a:gd name="connsiteX3" fmla="*/ 8980714 w 8980714"/>
                <a:gd name="connsiteY3" fmla="*/ 308428 h 1741714"/>
                <a:gd name="connsiteX4" fmla="*/ 8980714 w 8980714"/>
                <a:gd name="connsiteY4" fmla="*/ 0 h 1741714"/>
                <a:gd name="connsiteX5" fmla="*/ 1088571 w 8980714"/>
                <a:gd name="connsiteY5" fmla="*/ 1397000 h 1741714"/>
                <a:gd name="connsiteX6" fmla="*/ 18143 w 8980714"/>
                <a:gd name="connsiteY6" fmla="*/ 108857 h 1741714"/>
                <a:gd name="connsiteX0" fmla="*/ 18143 w 8980714"/>
                <a:gd name="connsiteY0" fmla="*/ 108857 h 1741714"/>
                <a:gd name="connsiteX1" fmla="*/ 0 w 8980714"/>
                <a:gd name="connsiteY1" fmla="*/ 344714 h 1741714"/>
                <a:gd name="connsiteX2" fmla="*/ 1124857 w 8980714"/>
                <a:gd name="connsiteY2" fmla="*/ 1741714 h 1741714"/>
                <a:gd name="connsiteX3" fmla="*/ 8980714 w 8980714"/>
                <a:gd name="connsiteY3" fmla="*/ 308428 h 1741714"/>
                <a:gd name="connsiteX4" fmla="*/ 8980714 w 8980714"/>
                <a:gd name="connsiteY4" fmla="*/ 0 h 1741714"/>
                <a:gd name="connsiteX5" fmla="*/ 1107621 w 8980714"/>
                <a:gd name="connsiteY5" fmla="*/ 1390650 h 1741714"/>
                <a:gd name="connsiteX6" fmla="*/ 18143 w 8980714"/>
                <a:gd name="connsiteY6" fmla="*/ 108857 h 1741714"/>
                <a:gd name="connsiteX0" fmla="*/ 24493 w 8980714"/>
                <a:gd name="connsiteY0" fmla="*/ 96157 h 1741714"/>
                <a:gd name="connsiteX1" fmla="*/ 0 w 8980714"/>
                <a:gd name="connsiteY1" fmla="*/ 344714 h 1741714"/>
                <a:gd name="connsiteX2" fmla="*/ 1124857 w 8980714"/>
                <a:gd name="connsiteY2" fmla="*/ 1741714 h 1741714"/>
                <a:gd name="connsiteX3" fmla="*/ 8980714 w 8980714"/>
                <a:gd name="connsiteY3" fmla="*/ 308428 h 1741714"/>
                <a:gd name="connsiteX4" fmla="*/ 8980714 w 8980714"/>
                <a:gd name="connsiteY4" fmla="*/ 0 h 1741714"/>
                <a:gd name="connsiteX5" fmla="*/ 1107621 w 8980714"/>
                <a:gd name="connsiteY5" fmla="*/ 1390650 h 1741714"/>
                <a:gd name="connsiteX6" fmla="*/ 24493 w 8980714"/>
                <a:gd name="connsiteY6" fmla="*/ 96157 h 1741714"/>
                <a:gd name="connsiteX0" fmla="*/ 24493 w 8980714"/>
                <a:gd name="connsiteY0" fmla="*/ 79223 h 1724780"/>
                <a:gd name="connsiteX1" fmla="*/ 0 w 8980714"/>
                <a:gd name="connsiteY1" fmla="*/ 327780 h 1724780"/>
                <a:gd name="connsiteX2" fmla="*/ 1124857 w 8980714"/>
                <a:gd name="connsiteY2" fmla="*/ 1724780 h 1724780"/>
                <a:gd name="connsiteX3" fmla="*/ 8980714 w 8980714"/>
                <a:gd name="connsiteY3" fmla="*/ 291494 h 1724780"/>
                <a:gd name="connsiteX4" fmla="*/ 8896047 w 8980714"/>
                <a:gd name="connsiteY4" fmla="*/ 0 h 1724780"/>
                <a:gd name="connsiteX5" fmla="*/ 1107621 w 8980714"/>
                <a:gd name="connsiteY5" fmla="*/ 1373716 h 1724780"/>
                <a:gd name="connsiteX6" fmla="*/ 24493 w 8980714"/>
                <a:gd name="connsiteY6" fmla="*/ 79223 h 1724780"/>
                <a:gd name="connsiteX0" fmla="*/ 24493 w 8896047"/>
                <a:gd name="connsiteY0" fmla="*/ 79223 h 1724780"/>
                <a:gd name="connsiteX1" fmla="*/ 0 w 8896047"/>
                <a:gd name="connsiteY1" fmla="*/ 327780 h 1724780"/>
                <a:gd name="connsiteX2" fmla="*/ 1124857 w 8896047"/>
                <a:gd name="connsiteY2" fmla="*/ 1724780 h 1724780"/>
                <a:gd name="connsiteX3" fmla="*/ 8896047 w 8896047"/>
                <a:gd name="connsiteY3" fmla="*/ 291494 h 1724780"/>
                <a:gd name="connsiteX4" fmla="*/ 8896047 w 8896047"/>
                <a:gd name="connsiteY4" fmla="*/ 0 h 1724780"/>
                <a:gd name="connsiteX5" fmla="*/ 1107621 w 8896047"/>
                <a:gd name="connsiteY5" fmla="*/ 1373716 h 1724780"/>
                <a:gd name="connsiteX6" fmla="*/ 24493 w 8896047"/>
                <a:gd name="connsiteY6" fmla="*/ 79223 h 172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96047" h="1724780">
                  <a:moveTo>
                    <a:pt x="24493" y="79223"/>
                  </a:moveTo>
                  <a:lnTo>
                    <a:pt x="0" y="327780"/>
                  </a:lnTo>
                  <a:lnTo>
                    <a:pt x="1124857" y="1724780"/>
                  </a:lnTo>
                  <a:lnTo>
                    <a:pt x="8896047" y="291494"/>
                  </a:lnTo>
                  <a:lnTo>
                    <a:pt x="8896047" y="0"/>
                  </a:lnTo>
                  <a:lnTo>
                    <a:pt x="1107621" y="1373716"/>
                  </a:lnTo>
                  <a:lnTo>
                    <a:pt x="24493" y="7922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Figura a mano libera 13">
              <a:extLst>
                <a:ext uri="{FF2B5EF4-FFF2-40B4-BE49-F238E27FC236}">
                  <a16:creationId xmlns="" xmlns:a16="http://schemas.microsoft.com/office/drawing/2014/main" id="{C3092EEB-79E2-6F4F-9C1F-EF9ED4233CD4}"/>
                </a:ext>
              </a:extLst>
            </p:cNvPr>
            <p:cNvSpPr/>
            <p:nvPr/>
          </p:nvSpPr>
          <p:spPr>
            <a:xfrm>
              <a:off x="3225725" y="4103256"/>
              <a:ext cx="547834" cy="262934"/>
            </a:xfrm>
            <a:custGeom>
              <a:avLst/>
              <a:gdLst>
                <a:gd name="connsiteX0" fmla="*/ 64395 w 547834"/>
                <a:gd name="connsiteY0" fmla="*/ 256962 h 262933"/>
                <a:gd name="connsiteX1" fmla="*/ 134245 w 547834"/>
                <a:gd name="connsiteY1" fmla="*/ 241087 h 262933"/>
                <a:gd name="connsiteX2" fmla="*/ 895 w 547834"/>
                <a:gd name="connsiteY2" fmla="*/ 79162 h 262933"/>
                <a:gd name="connsiteX3" fmla="*/ 83445 w 547834"/>
                <a:gd name="connsiteY3" fmla="*/ 60112 h 262933"/>
                <a:gd name="connsiteX4" fmla="*/ 226320 w 547834"/>
                <a:gd name="connsiteY4" fmla="*/ 231562 h 262933"/>
                <a:gd name="connsiteX5" fmla="*/ 299345 w 547834"/>
                <a:gd name="connsiteY5" fmla="*/ 209337 h 262933"/>
                <a:gd name="connsiteX6" fmla="*/ 169170 w 547834"/>
                <a:gd name="connsiteY6" fmla="*/ 53762 h 262933"/>
                <a:gd name="connsiteX7" fmla="*/ 242195 w 547834"/>
                <a:gd name="connsiteY7" fmla="*/ 34712 h 262933"/>
                <a:gd name="connsiteX8" fmla="*/ 362845 w 547834"/>
                <a:gd name="connsiteY8" fmla="*/ 196637 h 262933"/>
                <a:gd name="connsiteX9" fmla="*/ 442220 w 547834"/>
                <a:gd name="connsiteY9" fmla="*/ 199812 h 262933"/>
                <a:gd name="connsiteX10" fmla="*/ 445395 w 547834"/>
                <a:gd name="connsiteY10" fmla="*/ 142662 h 262933"/>
                <a:gd name="connsiteX11" fmla="*/ 334270 w 547834"/>
                <a:gd name="connsiteY11" fmla="*/ 18837 h 262933"/>
                <a:gd name="connsiteX12" fmla="*/ 413645 w 547834"/>
                <a:gd name="connsiteY12" fmla="*/ 15662 h 262933"/>
                <a:gd name="connsiteX13" fmla="*/ 531120 w 547834"/>
                <a:gd name="connsiteY13" fmla="*/ 164887 h 262933"/>
                <a:gd name="connsiteX14" fmla="*/ 546995 w 547834"/>
                <a:gd name="connsiteY14" fmla="*/ 161712 h 262933"/>
                <a:gd name="connsiteX0" fmla="*/ 64395 w 547834"/>
                <a:gd name="connsiteY0" fmla="*/ 256962 h 262933"/>
                <a:gd name="connsiteX1" fmla="*/ 134245 w 547834"/>
                <a:gd name="connsiteY1" fmla="*/ 241087 h 262933"/>
                <a:gd name="connsiteX2" fmla="*/ 895 w 547834"/>
                <a:gd name="connsiteY2" fmla="*/ 79162 h 262933"/>
                <a:gd name="connsiteX3" fmla="*/ 83445 w 547834"/>
                <a:gd name="connsiteY3" fmla="*/ 60112 h 262933"/>
                <a:gd name="connsiteX4" fmla="*/ 226320 w 547834"/>
                <a:gd name="connsiteY4" fmla="*/ 231562 h 262933"/>
                <a:gd name="connsiteX5" fmla="*/ 299345 w 547834"/>
                <a:gd name="connsiteY5" fmla="*/ 209337 h 262933"/>
                <a:gd name="connsiteX6" fmla="*/ 169170 w 547834"/>
                <a:gd name="connsiteY6" fmla="*/ 53762 h 262933"/>
                <a:gd name="connsiteX7" fmla="*/ 242195 w 547834"/>
                <a:gd name="connsiteY7" fmla="*/ 34712 h 262933"/>
                <a:gd name="connsiteX8" fmla="*/ 362845 w 547834"/>
                <a:gd name="connsiteY8" fmla="*/ 196637 h 262933"/>
                <a:gd name="connsiteX9" fmla="*/ 410470 w 547834"/>
                <a:gd name="connsiteY9" fmla="*/ 202987 h 262933"/>
                <a:gd name="connsiteX10" fmla="*/ 442220 w 547834"/>
                <a:gd name="connsiteY10" fmla="*/ 199812 h 262933"/>
                <a:gd name="connsiteX11" fmla="*/ 445395 w 547834"/>
                <a:gd name="connsiteY11" fmla="*/ 142662 h 262933"/>
                <a:gd name="connsiteX12" fmla="*/ 334270 w 547834"/>
                <a:gd name="connsiteY12" fmla="*/ 18837 h 262933"/>
                <a:gd name="connsiteX13" fmla="*/ 413645 w 547834"/>
                <a:gd name="connsiteY13" fmla="*/ 15662 h 262933"/>
                <a:gd name="connsiteX14" fmla="*/ 531120 w 547834"/>
                <a:gd name="connsiteY14" fmla="*/ 164887 h 262933"/>
                <a:gd name="connsiteX15" fmla="*/ 546995 w 547834"/>
                <a:gd name="connsiteY15" fmla="*/ 161712 h 262933"/>
                <a:gd name="connsiteX0" fmla="*/ 64395 w 547834"/>
                <a:gd name="connsiteY0" fmla="*/ 256962 h 262933"/>
                <a:gd name="connsiteX1" fmla="*/ 134245 w 547834"/>
                <a:gd name="connsiteY1" fmla="*/ 241087 h 262933"/>
                <a:gd name="connsiteX2" fmla="*/ 895 w 547834"/>
                <a:gd name="connsiteY2" fmla="*/ 79162 h 262933"/>
                <a:gd name="connsiteX3" fmla="*/ 83445 w 547834"/>
                <a:gd name="connsiteY3" fmla="*/ 60112 h 262933"/>
                <a:gd name="connsiteX4" fmla="*/ 226320 w 547834"/>
                <a:gd name="connsiteY4" fmla="*/ 231562 h 262933"/>
                <a:gd name="connsiteX5" fmla="*/ 299345 w 547834"/>
                <a:gd name="connsiteY5" fmla="*/ 209337 h 262933"/>
                <a:gd name="connsiteX6" fmla="*/ 169170 w 547834"/>
                <a:gd name="connsiteY6" fmla="*/ 53762 h 262933"/>
                <a:gd name="connsiteX7" fmla="*/ 242195 w 547834"/>
                <a:gd name="connsiteY7" fmla="*/ 34712 h 262933"/>
                <a:gd name="connsiteX8" fmla="*/ 362845 w 547834"/>
                <a:gd name="connsiteY8" fmla="*/ 196637 h 262933"/>
                <a:gd name="connsiteX9" fmla="*/ 442220 w 547834"/>
                <a:gd name="connsiteY9" fmla="*/ 199812 h 262933"/>
                <a:gd name="connsiteX10" fmla="*/ 445395 w 547834"/>
                <a:gd name="connsiteY10" fmla="*/ 142662 h 262933"/>
                <a:gd name="connsiteX11" fmla="*/ 334270 w 547834"/>
                <a:gd name="connsiteY11" fmla="*/ 18837 h 262933"/>
                <a:gd name="connsiteX12" fmla="*/ 413645 w 547834"/>
                <a:gd name="connsiteY12" fmla="*/ 15662 h 262933"/>
                <a:gd name="connsiteX13" fmla="*/ 531120 w 547834"/>
                <a:gd name="connsiteY13" fmla="*/ 164887 h 262933"/>
                <a:gd name="connsiteX14" fmla="*/ 546995 w 547834"/>
                <a:gd name="connsiteY14" fmla="*/ 161712 h 262933"/>
                <a:gd name="connsiteX0" fmla="*/ 64395 w 553345"/>
                <a:gd name="connsiteY0" fmla="*/ 256962 h 262933"/>
                <a:gd name="connsiteX1" fmla="*/ 134245 w 553345"/>
                <a:gd name="connsiteY1" fmla="*/ 241087 h 262933"/>
                <a:gd name="connsiteX2" fmla="*/ 895 w 553345"/>
                <a:gd name="connsiteY2" fmla="*/ 79162 h 262933"/>
                <a:gd name="connsiteX3" fmla="*/ 83445 w 553345"/>
                <a:gd name="connsiteY3" fmla="*/ 60112 h 262933"/>
                <a:gd name="connsiteX4" fmla="*/ 226320 w 553345"/>
                <a:gd name="connsiteY4" fmla="*/ 231562 h 262933"/>
                <a:gd name="connsiteX5" fmla="*/ 299345 w 553345"/>
                <a:gd name="connsiteY5" fmla="*/ 209337 h 262933"/>
                <a:gd name="connsiteX6" fmla="*/ 169170 w 553345"/>
                <a:gd name="connsiteY6" fmla="*/ 53762 h 262933"/>
                <a:gd name="connsiteX7" fmla="*/ 242195 w 553345"/>
                <a:gd name="connsiteY7" fmla="*/ 34712 h 262933"/>
                <a:gd name="connsiteX8" fmla="*/ 362845 w 553345"/>
                <a:gd name="connsiteY8" fmla="*/ 196637 h 262933"/>
                <a:gd name="connsiteX9" fmla="*/ 442220 w 553345"/>
                <a:gd name="connsiteY9" fmla="*/ 199812 h 262933"/>
                <a:gd name="connsiteX10" fmla="*/ 445395 w 553345"/>
                <a:gd name="connsiteY10" fmla="*/ 142662 h 262933"/>
                <a:gd name="connsiteX11" fmla="*/ 334270 w 553345"/>
                <a:gd name="connsiteY11" fmla="*/ 18837 h 262933"/>
                <a:gd name="connsiteX12" fmla="*/ 413645 w 553345"/>
                <a:gd name="connsiteY12" fmla="*/ 15662 h 262933"/>
                <a:gd name="connsiteX13" fmla="*/ 531120 w 553345"/>
                <a:gd name="connsiteY13" fmla="*/ 164887 h 262933"/>
                <a:gd name="connsiteX14" fmla="*/ 546995 w 553345"/>
                <a:gd name="connsiteY14" fmla="*/ 161712 h 262933"/>
                <a:gd name="connsiteX15" fmla="*/ 553345 w 553345"/>
                <a:gd name="connsiteY15" fmla="*/ 158537 h 262933"/>
                <a:gd name="connsiteX0" fmla="*/ 64395 w 553345"/>
                <a:gd name="connsiteY0" fmla="*/ 256962 h 262933"/>
                <a:gd name="connsiteX1" fmla="*/ 134245 w 553345"/>
                <a:gd name="connsiteY1" fmla="*/ 241087 h 262933"/>
                <a:gd name="connsiteX2" fmla="*/ 895 w 553345"/>
                <a:gd name="connsiteY2" fmla="*/ 79162 h 262933"/>
                <a:gd name="connsiteX3" fmla="*/ 83445 w 553345"/>
                <a:gd name="connsiteY3" fmla="*/ 60112 h 262933"/>
                <a:gd name="connsiteX4" fmla="*/ 226320 w 553345"/>
                <a:gd name="connsiteY4" fmla="*/ 231562 h 262933"/>
                <a:gd name="connsiteX5" fmla="*/ 299345 w 553345"/>
                <a:gd name="connsiteY5" fmla="*/ 209337 h 262933"/>
                <a:gd name="connsiteX6" fmla="*/ 169170 w 553345"/>
                <a:gd name="connsiteY6" fmla="*/ 53762 h 262933"/>
                <a:gd name="connsiteX7" fmla="*/ 242195 w 553345"/>
                <a:gd name="connsiteY7" fmla="*/ 34712 h 262933"/>
                <a:gd name="connsiteX8" fmla="*/ 362845 w 553345"/>
                <a:gd name="connsiteY8" fmla="*/ 196637 h 262933"/>
                <a:gd name="connsiteX9" fmla="*/ 442220 w 553345"/>
                <a:gd name="connsiteY9" fmla="*/ 199812 h 262933"/>
                <a:gd name="connsiteX10" fmla="*/ 445395 w 553345"/>
                <a:gd name="connsiteY10" fmla="*/ 142662 h 262933"/>
                <a:gd name="connsiteX11" fmla="*/ 334270 w 553345"/>
                <a:gd name="connsiteY11" fmla="*/ 18837 h 262933"/>
                <a:gd name="connsiteX12" fmla="*/ 413645 w 553345"/>
                <a:gd name="connsiteY12" fmla="*/ 15662 h 262933"/>
                <a:gd name="connsiteX13" fmla="*/ 531120 w 553345"/>
                <a:gd name="connsiteY13" fmla="*/ 164887 h 262933"/>
                <a:gd name="connsiteX14" fmla="*/ 546995 w 553345"/>
                <a:gd name="connsiteY14" fmla="*/ 161712 h 262933"/>
                <a:gd name="connsiteX15" fmla="*/ 553345 w 553345"/>
                <a:gd name="connsiteY15" fmla="*/ 123612 h 262933"/>
                <a:gd name="connsiteX0" fmla="*/ 64395 w 559695"/>
                <a:gd name="connsiteY0" fmla="*/ 256962 h 262933"/>
                <a:gd name="connsiteX1" fmla="*/ 134245 w 559695"/>
                <a:gd name="connsiteY1" fmla="*/ 241087 h 262933"/>
                <a:gd name="connsiteX2" fmla="*/ 895 w 559695"/>
                <a:gd name="connsiteY2" fmla="*/ 79162 h 262933"/>
                <a:gd name="connsiteX3" fmla="*/ 83445 w 559695"/>
                <a:gd name="connsiteY3" fmla="*/ 60112 h 262933"/>
                <a:gd name="connsiteX4" fmla="*/ 226320 w 559695"/>
                <a:gd name="connsiteY4" fmla="*/ 231562 h 262933"/>
                <a:gd name="connsiteX5" fmla="*/ 299345 w 559695"/>
                <a:gd name="connsiteY5" fmla="*/ 209337 h 262933"/>
                <a:gd name="connsiteX6" fmla="*/ 169170 w 559695"/>
                <a:gd name="connsiteY6" fmla="*/ 53762 h 262933"/>
                <a:gd name="connsiteX7" fmla="*/ 242195 w 559695"/>
                <a:gd name="connsiteY7" fmla="*/ 34712 h 262933"/>
                <a:gd name="connsiteX8" fmla="*/ 362845 w 559695"/>
                <a:gd name="connsiteY8" fmla="*/ 196637 h 262933"/>
                <a:gd name="connsiteX9" fmla="*/ 442220 w 559695"/>
                <a:gd name="connsiteY9" fmla="*/ 199812 h 262933"/>
                <a:gd name="connsiteX10" fmla="*/ 445395 w 559695"/>
                <a:gd name="connsiteY10" fmla="*/ 142662 h 262933"/>
                <a:gd name="connsiteX11" fmla="*/ 334270 w 559695"/>
                <a:gd name="connsiteY11" fmla="*/ 18837 h 262933"/>
                <a:gd name="connsiteX12" fmla="*/ 413645 w 559695"/>
                <a:gd name="connsiteY12" fmla="*/ 15662 h 262933"/>
                <a:gd name="connsiteX13" fmla="*/ 531120 w 559695"/>
                <a:gd name="connsiteY13" fmla="*/ 164887 h 262933"/>
                <a:gd name="connsiteX14" fmla="*/ 546995 w 559695"/>
                <a:gd name="connsiteY14" fmla="*/ 161712 h 262933"/>
                <a:gd name="connsiteX15" fmla="*/ 553345 w 559695"/>
                <a:gd name="connsiteY15" fmla="*/ 123612 h 262933"/>
                <a:gd name="connsiteX16" fmla="*/ 559695 w 559695"/>
                <a:gd name="connsiteY16" fmla="*/ 114087 h 262933"/>
                <a:gd name="connsiteX0" fmla="*/ 64395 w 553378"/>
                <a:gd name="connsiteY0" fmla="*/ 257175 h 263146"/>
                <a:gd name="connsiteX1" fmla="*/ 134245 w 553378"/>
                <a:gd name="connsiteY1" fmla="*/ 241300 h 263146"/>
                <a:gd name="connsiteX2" fmla="*/ 895 w 553378"/>
                <a:gd name="connsiteY2" fmla="*/ 79375 h 263146"/>
                <a:gd name="connsiteX3" fmla="*/ 83445 w 553378"/>
                <a:gd name="connsiteY3" fmla="*/ 60325 h 263146"/>
                <a:gd name="connsiteX4" fmla="*/ 226320 w 553378"/>
                <a:gd name="connsiteY4" fmla="*/ 231775 h 263146"/>
                <a:gd name="connsiteX5" fmla="*/ 299345 w 553378"/>
                <a:gd name="connsiteY5" fmla="*/ 209550 h 263146"/>
                <a:gd name="connsiteX6" fmla="*/ 169170 w 553378"/>
                <a:gd name="connsiteY6" fmla="*/ 53975 h 263146"/>
                <a:gd name="connsiteX7" fmla="*/ 242195 w 553378"/>
                <a:gd name="connsiteY7" fmla="*/ 34925 h 263146"/>
                <a:gd name="connsiteX8" fmla="*/ 362845 w 553378"/>
                <a:gd name="connsiteY8" fmla="*/ 196850 h 263146"/>
                <a:gd name="connsiteX9" fmla="*/ 442220 w 553378"/>
                <a:gd name="connsiteY9" fmla="*/ 200025 h 263146"/>
                <a:gd name="connsiteX10" fmla="*/ 445395 w 553378"/>
                <a:gd name="connsiteY10" fmla="*/ 142875 h 263146"/>
                <a:gd name="connsiteX11" fmla="*/ 334270 w 553378"/>
                <a:gd name="connsiteY11" fmla="*/ 19050 h 263146"/>
                <a:gd name="connsiteX12" fmla="*/ 413645 w 553378"/>
                <a:gd name="connsiteY12" fmla="*/ 15875 h 263146"/>
                <a:gd name="connsiteX13" fmla="*/ 531120 w 553378"/>
                <a:gd name="connsiteY13" fmla="*/ 165100 h 263146"/>
                <a:gd name="connsiteX14" fmla="*/ 546995 w 553378"/>
                <a:gd name="connsiteY14" fmla="*/ 161925 h 263146"/>
                <a:gd name="connsiteX15" fmla="*/ 553345 w 553378"/>
                <a:gd name="connsiteY15" fmla="*/ 123825 h 263146"/>
                <a:gd name="connsiteX16" fmla="*/ 458095 w 553378"/>
                <a:gd name="connsiteY16" fmla="*/ 0 h 263146"/>
                <a:gd name="connsiteX0" fmla="*/ 64395 w 553378"/>
                <a:gd name="connsiteY0" fmla="*/ 269639 h 275610"/>
                <a:gd name="connsiteX1" fmla="*/ 134245 w 553378"/>
                <a:gd name="connsiteY1" fmla="*/ 253764 h 275610"/>
                <a:gd name="connsiteX2" fmla="*/ 895 w 553378"/>
                <a:gd name="connsiteY2" fmla="*/ 91839 h 275610"/>
                <a:gd name="connsiteX3" fmla="*/ 83445 w 553378"/>
                <a:gd name="connsiteY3" fmla="*/ 72789 h 275610"/>
                <a:gd name="connsiteX4" fmla="*/ 226320 w 553378"/>
                <a:gd name="connsiteY4" fmla="*/ 244239 h 275610"/>
                <a:gd name="connsiteX5" fmla="*/ 299345 w 553378"/>
                <a:gd name="connsiteY5" fmla="*/ 222014 h 275610"/>
                <a:gd name="connsiteX6" fmla="*/ 169170 w 553378"/>
                <a:gd name="connsiteY6" fmla="*/ 66439 h 275610"/>
                <a:gd name="connsiteX7" fmla="*/ 242195 w 553378"/>
                <a:gd name="connsiteY7" fmla="*/ 47389 h 275610"/>
                <a:gd name="connsiteX8" fmla="*/ 362845 w 553378"/>
                <a:gd name="connsiteY8" fmla="*/ 209314 h 275610"/>
                <a:gd name="connsiteX9" fmla="*/ 442220 w 553378"/>
                <a:gd name="connsiteY9" fmla="*/ 212489 h 275610"/>
                <a:gd name="connsiteX10" fmla="*/ 445395 w 553378"/>
                <a:gd name="connsiteY10" fmla="*/ 155339 h 275610"/>
                <a:gd name="connsiteX11" fmla="*/ 334270 w 553378"/>
                <a:gd name="connsiteY11" fmla="*/ 31514 h 275610"/>
                <a:gd name="connsiteX12" fmla="*/ 413645 w 553378"/>
                <a:gd name="connsiteY12" fmla="*/ 28339 h 275610"/>
                <a:gd name="connsiteX13" fmla="*/ 531120 w 553378"/>
                <a:gd name="connsiteY13" fmla="*/ 177564 h 275610"/>
                <a:gd name="connsiteX14" fmla="*/ 546995 w 553378"/>
                <a:gd name="connsiteY14" fmla="*/ 174389 h 275610"/>
                <a:gd name="connsiteX15" fmla="*/ 553345 w 553378"/>
                <a:gd name="connsiteY15" fmla="*/ 136289 h 275610"/>
                <a:gd name="connsiteX16" fmla="*/ 458095 w 553378"/>
                <a:gd name="connsiteY16" fmla="*/ 12464 h 275610"/>
                <a:gd name="connsiteX17" fmla="*/ 458095 w 553378"/>
                <a:gd name="connsiteY17" fmla="*/ 2939 h 275610"/>
                <a:gd name="connsiteX0" fmla="*/ 64395 w 553378"/>
                <a:gd name="connsiteY0" fmla="*/ 273050 h 279021"/>
                <a:gd name="connsiteX1" fmla="*/ 134245 w 553378"/>
                <a:gd name="connsiteY1" fmla="*/ 257175 h 279021"/>
                <a:gd name="connsiteX2" fmla="*/ 895 w 553378"/>
                <a:gd name="connsiteY2" fmla="*/ 95250 h 279021"/>
                <a:gd name="connsiteX3" fmla="*/ 83445 w 553378"/>
                <a:gd name="connsiteY3" fmla="*/ 76200 h 279021"/>
                <a:gd name="connsiteX4" fmla="*/ 226320 w 553378"/>
                <a:gd name="connsiteY4" fmla="*/ 247650 h 279021"/>
                <a:gd name="connsiteX5" fmla="*/ 299345 w 553378"/>
                <a:gd name="connsiteY5" fmla="*/ 225425 h 279021"/>
                <a:gd name="connsiteX6" fmla="*/ 169170 w 553378"/>
                <a:gd name="connsiteY6" fmla="*/ 69850 h 279021"/>
                <a:gd name="connsiteX7" fmla="*/ 242195 w 553378"/>
                <a:gd name="connsiteY7" fmla="*/ 50800 h 279021"/>
                <a:gd name="connsiteX8" fmla="*/ 362845 w 553378"/>
                <a:gd name="connsiteY8" fmla="*/ 212725 h 279021"/>
                <a:gd name="connsiteX9" fmla="*/ 442220 w 553378"/>
                <a:gd name="connsiteY9" fmla="*/ 215900 h 279021"/>
                <a:gd name="connsiteX10" fmla="*/ 445395 w 553378"/>
                <a:gd name="connsiteY10" fmla="*/ 158750 h 279021"/>
                <a:gd name="connsiteX11" fmla="*/ 334270 w 553378"/>
                <a:gd name="connsiteY11" fmla="*/ 34925 h 279021"/>
                <a:gd name="connsiteX12" fmla="*/ 413645 w 553378"/>
                <a:gd name="connsiteY12" fmla="*/ 31750 h 279021"/>
                <a:gd name="connsiteX13" fmla="*/ 531120 w 553378"/>
                <a:gd name="connsiteY13" fmla="*/ 180975 h 279021"/>
                <a:gd name="connsiteX14" fmla="*/ 546995 w 553378"/>
                <a:gd name="connsiteY14" fmla="*/ 177800 h 279021"/>
                <a:gd name="connsiteX15" fmla="*/ 553345 w 553378"/>
                <a:gd name="connsiteY15" fmla="*/ 139700 h 279021"/>
                <a:gd name="connsiteX16" fmla="*/ 458095 w 553378"/>
                <a:gd name="connsiteY16" fmla="*/ 15875 h 279021"/>
                <a:gd name="connsiteX17" fmla="*/ 458095 w 553378"/>
                <a:gd name="connsiteY17" fmla="*/ 6350 h 279021"/>
                <a:gd name="connsiteX18" fmla="*/ 451745 w 553378"/>
                <a:gd name="connsiteY18" fmla="*/ 0 h 279021"/>
                <a:gd name="connsiteX0" fmla="*/ 64395 w 553378"/>
                <a:gd name="connsiteY0" fmla="*/ 273050 h 279021"/>
                <a:gd name="connsiteX1" fmla="*/ 134245 w 553378"/>
                <a:gd name="connsiteY1" fmla="*/ 257175 h 279021"/>
                <a:gd name="connsiteX2" fmla="*/ 895 w 553378"/>
                <a:gd name="connsiteY2" fmla="*/ 95250 h 279021"/>
                <a:gd name="connsiteX3" fmla="*/ 83445 w 553378"/>
                <a:gd name="connsiteY3" fmla="*/ 76200 h 279021"/>
                <a:gd name="connsiteX4" fmla="*/ 226320 w 553378"/>
                <a:gd name="connsiteY4" fmla="*/ 247650 h 279021"/>
                <a:gd name="connsiteX5" fmla="*/ 299345 w 553378"/>
                <a:gd name="connsiteY5" fmla="*/ 225425 h 279021"/>
                <a:gd name="connsiteX6" fmla="*/ 169170 w 553378"/>
                <a:gd name="connsiteY6" fmla="*/ 69850 h 279021"/>
                <a:gd name="connsiteX7" fmla="*/ 242195 w 553378"/>
                <a:gd name="connsiteY7" fmla="*/ 50800 h 279021"/>
                <a:gd name="connsiteX8" fmla="*/ 362845 w 553378"/>
                <a:gd name="connsiteY8" fmla="*/ 212725 h 279021"/>
                <a:gd name="connsiteX9" fmla="*/ 442220 w 553378"/>
                <a:gd name="connsiteY9" fmla="*/ 215900 h 279021"/>
                <a:gd name="connsiteX10" fmla="*/ 445395 w 553378"/>
                <a:gd name="connsiteY10" fmla="*/ 158750 h 279021"/>
                <a:gd name="connsiteX11" fmla="*/ 334270 w 553378"/>
                <a:gd name="connsiteY11" fmla="*/ 34925 h 279021"/>
                <a:gd name="connsiteX12" fmla="*/ 413645 w 553378"/>
                <a:gd name="connsiteY12" fmla="*/ 31750 h 279021"/>
                <a:gd name="connsiteX13" fmla="*/ 531120 w 553378"/>
                <a:gd name="connsiteY13" fmla="*/ 180975 h 279021"/>
                <a:gd name="connsiteX14" fmla="*/ 546995 w 553378"/>
                <a:gd name="connsiteY14" fmla="*/ 177800 h 279021"/>
                <a:gd name="connsiteX15" fmla="*/ 553345 w 553378"/>
                <a:gd name="connsiteY15" fmla="*/ 139700 h 279021"/>
                <a:gd name="connsiteX16" fmla="*/ 458095 w 553378"/>
                <a:gd name="connsiteY16" fmla="*/ 15875 h 279021"/>
                <a:gd name="connsiteX17" fmla="*/ 458095 w 553378"/>
                <a:gd name="connsiteY17" fmla="*/ 6350 h 279021"/>
                <a:gd name="connsiteX18" fmla="*/ 483495 w 553378"/>
                <a:gd name="connsiteY18" fmla="*/ 0 h 279021"/>
                <a:gd name="connsiteX0" fmla="*/ 64395 w 553378"/>
                <a:gd name="connsiteY0" fmla="*/ 295275 h 301246"/>
                <a:gd name="connsiteX1" fmla="*/ 134245 w 553378"/>
                <a:gd name="connsiteY1" fmla="*/ 279400 h 301246"/>
                <a:gd name="connsiteX2" fmla="*/ 895 w 553378"/>
                <a:gd name="connsiteY2" fmla="*/ 117475 h 301246"/>
                <a:gd name="connsiteX3" fmla="*/ 83445 w 553378"/>
                <a:gd name="connsiteY3" fmla="*/ 98425 h 301246"/>
                <a:gd name="connsiteX4" fmla="*/ 226320 w 553378"/>
                <a:gd name="connsiteY4" fmla="*/ 269875 h 301246"/>
                <a:gd name="connsiteX5" fmla="*/ 299345 w 553378"/>
                <a:gd name="connsiteY5" fmla="*/ 247650 h 301246"/>
                <a:gd name="connsiteX6" fmla="*/ 169170 w 553378"/>
                <a:gd name="connsiteY6" fmla="*/ 92075 h 301246"/>
                <a:gd name="connsiteX7" fmla="*/ 242195 w 553378"/>
                <a:gd name="connsiteY7" fmla="*/ 73025 h 301246"/>
                <a:gd name="connsiteX8" fmla="*/ 362845 w 553378"/>
                <a:gd name="connsiteY8" fmla="*/ 234950 h 301246"/>
                <a:gd name="connsiteX9" fmla="*/ 442220 w 553378"/>
                <a:gd name="connsiteY9" fmla="*/ 238125 h 301246"/>
                <a:gd name="connsiteX10" fmla="*/ 445395 w 553378"/>
                <a:gd name="connsiteY10" fmla="*/ 180975 h 301246"/>
                <a:gd name="connsiteX11" fmla="*/ 334270 w 553378"/>
                <a:gd name="connsiteY11" fmla="*/ 57150 h 301246"/>
                <a:gd name="connsiteX12" fmla="*/ 413645 w 553378"/>
                <a:gd name="connsiteY12" fmla="*/ 53975 h 301246"/>
                <a:gd name="connsiteX13" fmla="*/ 531120 w 553378"/>
                <a:gd name="connsiteY13" fmla="*/ 203200 h 301246"/>
                <a:gd name="connsiteX14" fmla="*/ 546995 w 553378"/>
                <a:gd name="connsiteY14" fmla="*/ 200025 h 301246"/>
                <a:gd name="connsiteX15" fmla="*/ 553345 w 553378"/>
                <a:gd name="connsiteY15" fmla="*/ 161925 h 301246"/>
                <a:gd name="connsiteX16" fmla="*/ 458095 w 553378"/>
                <a:gd name="connsiteY16" fmla="*/ 38100 h 301246"/>
                <a:gd name="connsiteX17" fmla="*/ 458095 w 553378"/>
                <a:gd name="connsiteY17" fmla="*/ 28575 h 301246"/>
                <a:gd name="connsiteX18" fmla="*/ 483495 w 553378"/>
                <a:gd name="connsiteY18" fmla="*/ 0 h 301246"/>
                <a:gd name="connsiteX0" fmla="*/ 64395 w 553378"/>
                <a:gd name="connsiteY0" fmla="*/ 301624 h 307595"/>
                <a:gd name="connsiteX1" fmla="*/ 134245 w 553378"/>
                <a:gd name="connsiteY1" fmla="*/ 285749 h 307595"/>
                <a:gd name="connsiteX2" fmla="*/ 895 w 553378"/>
                <a:gd name="connsiteY2" fmla="*/ 123824 h 307595"/>
                <a:gd name="connsiteX3" fmla="*/ 83445 w 553378"/>
                <a:gd name="connsiteY3" fmla="*/ 104774 h 307595"/>
                <a:gd name="connsiteX4" fmla="*/ 226320 w 553378"/>
                <a:gd name="connsiteY4" fmla="*/ 276224 h 307595"/>
                <a:gd name="connsiteX5" fmla="*/ 299345 w 553378"/>
                <a:gd name="connsiteY5" fmla="*/ 253999 h 307595"/>
                <a:gd name="connsiteX6" fmla="*/ 169170 w 553378"/>
                <a:gd name="connsiteY6" fmla="*/ 98424 h 307595"/>
                <a:gd name="connsiteX7" fmla="*/ 242195 w 553378"/>
                <a:gd name="connsiteY7" fmla="*/ 79374 h 307595"/>
                <a:gd name="connsiteX8" fmla="*/ 362845 w 553378"/>
                <a:gd name="connsiteY8" fmla="*/ 241299 h 307595"/>
                <a:gd name="connsiteX9" fmla="*/ 442220 w 553378"/>
                <a:gd name="connsiteY9" fmla="*/ 244474 h 307595"/>
                <a:gd name="connsiteX10" fmla="*/ 445395 w 553378"/>
                <a:gd name="connsiteY10" fmla="*/ 187324 h 307595"/>
                <a:gd name="connsiteX11" fmla="*/ 334270 w 553378"/>
                <a:gd name="connsiteY11" fmla="*/ 63499 h 307595"/>
                <a:gd name="connsiteX12" fmla="*/ 413645 w 553378"/>
                <a:gd name="connsiteY12" fmla="*/ 60324 h 307595"/>
                <a:gd name="connsiteX13" fmla="*/ 531120 w 553378"/>
                <a:gd name="connsiteY13" fmla="*/ 209549 h 307595"/>
                <a:gd name="connsiteX14" fmla="*/ 546995 w 553378"/>
                <a:gd name="connsiteY14" fmla="*/ 206374 h 307595"/>
                <a:gd name="connsiteX15" fmla="*/ 553345 w 553378"/>
                <a:gd name="connsiteY15" fmla="*/ 168274 h 307595"/>
                <a:gd name="connsiteX16" fmla="*/ 458095 w 553378"/>
                <a:gd name="connsiteY16" fmla="*/ 44449 h 307595"/>
                <a:gd name="connsiteX17" fmla="*/ 458095 w 553378"/>
                <a:gd name="connsiteY17" fmla="*/ 34924 h 307595"/>
                <a:gd name="connsiteX18" fmla="*/ 483495 w 553378"/>
                <a:gd name="connsiteY18" fmla="*/ 6349 h 307595"/>
                <a:gd name="connsiteX19" fmla="*/ 489845 w 553378"/>
                <a:gd name="connsiteY19" fmla="*/ 0 h 307595"/>
                <a:gd name="connsiteX0" fmla="*/ 64395 w 553378"/>
                <a:gd name="connsiteY0" fmla="*/ 295973 h 301944"/>
                <a:gd name="connsiteX1" fmla="*/ 134245 w 553378"/>
                <a:gd name="connsiteY1" fmla="*/ 280098 h 301944"/>
                <a:gd name="connsiteX2" fmla="*/ 895 w 553378"/>
                <a:gd name="connsiteY2" fmla="*/ 118173 h 301944"/>
                <a:gd name="connsiteX3" fmla="*/ 83445 w 553378"/>
                <a:gd name="connsiteY3" fmla="*/ 99123 h 301944"/>
                <a:gd name="connsiteX4" fmla="*/ 226320 w 553378"/>
                <a:gd name="connsiteY4" fmla="*/ 270573 h 301944"/>
                <a:gd name="connsiteX5" fmla="*/ 299345 w 553378"/>
                <a:gd name="connsiteY5" fmla="*/ 248348 h 301944"/>
                <a:gd name="connsiteX6" fmla="*/ 169170 w 553378"/>
                <a:gd name="connsiteY6" fmla="*/ 92773 h 301944"/>
                <a:gd name="connsiteX7" fmla="*/ 242195 w 553378"/>
                <a:gd name="connsiteY7" fmla="*/ 73723 h 301944"/>
                <a:gd name="connsiteX8" fmla="*/ 362845 w 553378"/>
                <a:gd name="connsiteY8" fmla="*/ 235648 h 301944"/>
                <a:gd name="connsiteX9" fmla="*/ 442220 w 553378"/>
                <a:gd name="connsiteY9" fmla="*/ 238823 h 301944"/>
                <a:gd name="connsiteX10" fmla="*/ 445395 w 553378"/>
                <a:gd name="connsiteY10" fmla="*/ 181673 h 301944"/>
                <a:gd name="connsiteX11" fmla="*/ 334270 w 553378"/>
                <a:gd name="connsiteY11" fmla="*/ 57848 h 301944"/>
                <a:gd name="connsiteX12" fmla="*/ 413645 w 553378"/>
                <a:gd name="connsiteY12" fmla="*/ 54673 h 301944"/>
                <a:gd name="connsiteX13" fmla="*/ 531120 w 553378"/>
                <a:gd name="connsiteY13" fmla="*/ 203898 h 301944"/>
                <a:gd name="connsiteX14" fmla="*/ 546995 w 553378"/>
                <a:gd name="connsiteY14" fmla="*/ 200723 h 301944"/>
                <a:gd name="connsiteX15" fmla="*/ 553345 w 553378"/>
                <a:gd name="connsiteY15" fmla="*/ 162623 h 301944"/>
                <a:gd name="connsiteX16" fmla="*/ 458095 w 553378"/>
                <a:gd name="connsiteY16" fmla="*/ 38798 h 301944"/>
                <a:gd name="connsiteX17" fmla="*/ 458095 w 553378"/>
                <a:gd name="connsiteY17" fmla="*/ 29273 h 301944"/>
                <a:gd name="connsiteX18" fmla="*/ 483495 w 553378"/>
                <a:gd name="connsiteY18" fmla="*/ 698 h 301944"/>
                <a:gd name="connsiteX19" fmla="*/ 502545 w 553378"/>
                <a:gd name="connsiteY19" fmla="*/ 26099 h 301944"/>
                <a:gd name="connsiteX0" fmla="*/ 64395 w 553378"/>
                <a:gd name="connsiteY0" fmla="*/ 295275 h 301246"/>
                <a:gd name="connsiteX1" fmla="*/ 134245 w 553378"/>
                <a:gd name="connsiteY1" fmla="*/ 279400 h 301246"/>
                <a:gd name="connsiteX2" fmla="*/ 895 w 553378"/>
                <a:gd name="connsiteY2" fmla="*/ 117475 h 301246"/>
                <a:gd name="connsiteX3" fmla="*/ 83445 w 553378"/>
                <a:gd name="connsiteY3" fmla="*/ 98425 h 301246"/>
                <a:gd name="connsiteX4" fmla="*/ 226320 w 553378"/>
                <a:gd name="connsiteY4" fmla="*/ 269875 h 301246"/>
                <a:gd name="connsiteX5" fmla="*/ 299345 w 553378"/>
                <a:gd name="connsiteY5" fmla="*/ 247650 h 301246"/>
                <a:gd name="connsiteX6" fmla="*/ 169170 w 553378"/>
                <a:gd name="connsiteY6" fmla="*/ 92075 h 301246"/>
                <a:gd name="connsiteX7" fmla="*/ 242195 w 553378"/>
                <a:gd name="connsiteY7" fmla="*/ 73025 h 301246"/>
                <a:gd name="connsiteX8" fmla="*/ 362845 w 553378"/>
                <a:gd name="connsiteY8" fmla="*/ 234950 h 301246"/>
                <a:gd name="connsiteX9" fmla="*/ 442220 w 553378"/>
                <a:gd name="connsiteY9" fmla="*/ 238125 h 301246"/>
                <a:gd name="connsiteX10" fmla="*/ 445395 w 553378"/>
                <a:gd name="connsiteY10" fmla="*/ 180975 h 301246"/>
                <a:gd name="connsiteX11" fmla="*/ 334270 w 553378"/>
                <a:gd name="connsiteY11" fmla="*/ 57150 h 301246"/>
                <a:gd name="connsiteX12" fmla="*/ 413645 w 553378"/>
                <a:gd name="connsiteY12" fmla="*/ 53975 h 301246"/>
                <a:gd name="connsiteX13" fmla="*/ 531120 w 553378"/>
                <a:gd name="connsiteY13" fmla="*/ 203200 h 301246"/>
                <a:gd name="connsiteX14" fmla="*/ 546995 w 553378"/>
                <a:gd name="connsiteY14" fmla="*/ 200025 h 301246"/>
                <a:gd name="connsiteX15" fmla="*/ 553345 w 553378"/>
                <a:gd name="connsiteY15" fmla="*/ 161925 h 301246"/>
                <a:gd name="connsiteX16" fmla="*/ 458095 w 553378"/>
                <a:gd name="connsiteY16" fmla="*/ 38100 h 301246"/>
                <a:gd name="connsiteX17" fmla="*/ 458095 w 553378"/>
                <a:gd name="connsiteY17" fmla="*/ 28575 h 301246"/>
                <a:gd name="connsiteX18" fmla="*/ 483495 w 553378"/>
                <a:gd name="connsiteY18" fmla="*/ 0 h 301246"/>
                <a:gd name="connsiteX0" fmla="*/ 64395 w 553378"/>
                <a:gd name="connsiteY0" fmla="*/ 269640 h 275611"/>
                <a:gd name="connsiteX1" fmla="*/ 134245 w 553378"/>
                <a:gd name="connsiteY1" fmla="*/ 253765 h 275611"/>
                <a:gd name="connsiteX2" fmla="*/ 895 w 553378"/>
                <a:gd name="connsiteY2" fmla="*/ 91840 h 275611"/>
                <a:gd name="connsiteX3" fmla="*/ 83445 w 553378"/>
                <a:gd name="connsiteY3" fmla="*/ 72790 h 275611"/>
                <a:gd name="connsiteX4" fmla="*/ 226320 w 553378"/>
                <a:gd name="connsiteY4" fmla="*/ 244240 h 275611"/>
                <a:gd name="connsiteX5" fmla="*/ 299345 w 553378"/>
                <a:gd name="connsiteY5" fmla="*/ 222015 h 275611"/>
                <a:gd name="connsiteX6" fmla="*/ 169170 w 553378"/>
                <a:gd name="connsiteY6" fmla="*/ 66440 h 275611"/>
                <a:gd name="connsiteX7" fmla="*/ 242195 w 553378"/>
                <a:gd name="connsiteY7" fmla="*/ 47390 h 275611"/>
                <a:gd name="connsiteX8" fmla="*/ 362845 w 553378"/>
                <a:gd name="connsiteY8" fmla="*/ 209315 h 275611"/>
                <a:gd name="connsiteX9" fmla="*/ 442220 w 553378"/>
                <a:gd name="connsiteY9" fmla="*/ 212490 h 275611"/>
                <a:gd name="connsiteX10" fmla="*/ 445395 w 553378"/>
                <a:gd name="connsiteY10" fmla="*/ 155340 h 275611"/>
                <a:gd name="connsiteX11" fmla="*/ 334270 w 553378"/>
                <a:gd name="connsiteY11" fmla="*/ 31515 h 275611"/>
                <a:gd name="connsiteX12" fmla="*/ 413645 w 553378"/>
                <a:gd name="connsiteY12" fmla="*/ 28340 h 275611"/>
                <a:gd name="connsiteX13" fmla="*/ 531120 w 553378"/>
                <a:gd name="connsiteY13" fmla="*/ 177565 h 275611"/>
                <a:gd name="connsiteX14" fmla="*/ 546995 w 553378"/>
                <a:gd name="connsiteY14" fmla="*/ 174390 h 275611"/>
                <a:gd name="connsiteX15" fmla="*/ 553345 w 553378"/>
                <a:gd name="connsiteY15" fmla="*/ 136290 h 275611"/>
                <a:gd name="connsiteX16" fmla="*/ 458095 w 553378"/>
                <a:gd name="connsiteY16" fmla="*/ 12465 h 275611"/>
                <a:gd name="connsiteX17" fmla="*/ 458095 w 553378"/>
                <a:gd name="connsiteY17" fmla="*/ 2940 h 275611"/>
                <a:gd name="connsiteX0" fmla="*/ 64395 w 553378"/>
                <a:gd name="connsiteY0" fmla="*/ 257175 h 263146"/>
                <a:gd name="connsiteX1" fmla="*/ 134245 w 553378"/>
                <a:gd name="connsiteY1" fmla="*/ 241300 h 263146"/>
                <a:gd name="connsiteX2" fmla="*/ 895 w 553378"/>
                <a:gd name="connsiteY2" fmla="*/ 79375 h 263146"/>
                <a:gd name="connsiteX3" fmla="*/ 83445 w 553378"/>
                <a:gd name="connsiteY3" fmla="*/ 60325 h 263146"/>
                <a:gd name="connsiteX4" fmla="*/ 226320 w 553378"/>
                <a:gd name="connsiteY4" fmla="*/ 231775 h 263146"/>
                <a:gd name="connsiteX5" fmla="*/ 299345 w 553378"/>
                <a:gd name="connsiteY5" fmla="*/ 209550 h 263146"/>
                <a:gd name="connsiteX6" fmla="*/ 169170 w 553378"/>
                <a:gd name="connsiteY6" fmla="*/ 53975 h 263146"/>
                <a:gd name="connsiteX7" fmla="*/ 242195 w 553378"/>
                <a:gd name="connsiteY7" fmla="*/ 34925 h 263146"/>
                <a:gd name="connsiteX8" fmla="*/ 362845 w 553378"/>
                <a:gd name="connsiteY8" fmla="*/ 196850 h 263146"/>
                <a:gd name="connsiteX9" fmla="*/ 442220 w 553378"/>
                <a:gd name="connsiteY9" fmla="*/ 200025 h 263146"/>
                <a:gd name="connsiteX10" fmla="*/ 445395 w 553378"/>
                <a:gd name="connsiteY10" fmla="*/ 142875 h 263146"/>
                <a:gd name="connsiteX11" fmla="*/ 334270 w 553378"/>
                <a:gd name="connsiteY11" fmla="*/ 19050 h 263146"/>
                <a:gd name="connsiteX12" fmla="*/ 413645 w 553378"/>
                <a:gd name="connsiteY12" fmla="*/ 15875 h 263146"/>
                <a:gd name="connsiteX13" fmla="*/ 531120 w 553378"/>
                <a:gd name="connsiteY13" fmla="*/ 165100 h 263146"/>
                <a:gd name="connsiteX14" fmla="*/ 546995 w 553378"/>
                <a:gd name="connsiteY14" fmla="*/ 161925 h 263146"/>
                <a:gd name="connsiteX15" fmla="*/ 553345 w 553378"/>
                <a:gd name="connsiteY15" fmla="*/ 123825 h 263146"/>
                <a:gd name="connsiteX16" fmla="*/ 458095 w 553378"/>
                <a:gd name="connsiteY16" fmla="*/ 0 h 263146"/>
                <a:gd name="connsiteX0" fmla="*/ 64395 w 553345"/>
                <a:gd name="connsiteY0" fmla="*/ 256963 h 262934"/>
                <a:gd name="connsiteX1" fmla="*/ 134245 w 553345"/>
                <a:gd name="connsiteY1" fmla="*/ 241088 h 262934"/>
                <a:gd name="connsiteX2" fmla="*/ 895 w 553345"/>
                <a:gd name="connsiteY2" fmla="*/ 79163 h 262934"/>
                <a:gd name="connsiteX3" fmla="*/ 83445 w 553345"/>
                <a:gd name="connsiteY3" fmla="*/ 60113 h 262934"/>
                <a:gd name="connsiteX4" fmla="*/ 226320 w 553345"/>
                <a:gd name="connsiteY4" fmla="*/ 231563 h 262934"/>
                <a:gd name="connsiteX5" fmla="*/ 299345 w 553345"/>
                <a:gd name="connsiteY5" fmla="*/ 209338 h 262934"/>
                <a:gd name="connsiteX6" fmla="*/ 169170 w 553345"/>
                <a:gd name="connsiteY6" fmla="*/ 53763 h 262934"/>
                <a:gd name="connsiteX7" fmla="*/ 242195 w 553345"/>
                <a:gd name="connsiteY7" fmla="*/ 34713 h 262934"/>
                <a:gd name="connsiteX8" fmla="*/ 362845 w 553345"/>
                <a:gd name="connsiteY8" fmla="*/ 196638 h 262934"/>
                <a:gd name="connsiteX9" fmla="*/ 442220 w 553345"/>
                <a:gd name="connsiteY9" fmla="*/ 199813 h 262934"/>
                <a:gd name="connsiteX10" fmla="*/ 445395 w 553345"/>
                <a:gd name="connsiteY10" fmla="*/ 142663 h 262934"/>
                <a:gd name="connsiteX11" fmla="*/ 334270 w 553345"/>
                <a:gd name="connsiteY11" fmla="*/ 18838 h 262934"/>
                <a:gd name="connsiteX12" fmla="*/ 413645 w 553345"/>
                <a:gd name="connsiteY12" fmla="*/ 15663 h 262934"/>
                <a:gd name="connsiteX13" fmla="*/ 531120 w 553345"/>
                <a:gd name="connsiteY13" fmla="*/ 164888 h 262934"/>
                <a:gd name="connsiteX14" fmla="*/ 546995 w 553345"/>
                <a:gd name="connsiteY14" fmla="*/ 161713 h 262934"/>
                <a:gd name="connsiteX15" fmla="*/ 553345 w 553345"/>
                <a:gd name="connsiteY15" fmla="*/ 123613 h 262934"/>
                <a:gd name="connsiteX0" fmla="*/ 64395 w 547834"/>
                <a:gd name="connsiteY0" fmla="*/ 256963 h 262934"/>
                <a:gd name="connsiteX1" fmla="*/ 134245 w 547834"/>
                <a:gd name="connsiteY1" fmla="*/ 241088 h 262934"/>
                <a:gd name="connsiteX2" fmla="*/ 895 w 547834"/>
                <a:gd name="connsiteY2" fmla="*/ 79163 h 262934"/>
                <a:gd name="connsiteX3" fmla="*/ 83445 w 547834"/>
                <a:gd name="connsiteY3" fmla="*/ 60113 h 262934"/>
                <a:gd name="connsiteX4" fmla="*/ 226320 w 547834"/>
                <a:gd name="connsiteY4" fmla="*/ 231563 h 262934"/>
                <a:gd name="connsiteX5" fmla="*/ 299345 w 547834"/>
                <a:gd name="connsiteY5" fmla="*/ 209338 h 262934"/>
                <a:gd name="connsiteX6" fmla="*/ 169170 w 547834"/>
                <a:gd name="connsiteY6" fmla="*/ 53763 h 262934"/>
                <a:gd name="connsiteX7" fmla="*/ 242195 w 547834"/>
                <a:gd name="connsiteY7" fmla="*/ 34713 h 262934"/>
                <a:gd name="connsiteX8" fmla="*/ 362845 w 547834"/>
                <a:gd name="connsiteY8" fmla="*/ 196638 h 262934"/>
                <a:gd name="connsiteX9" fmla="*/ 442220 w 547834"/>
                <a:gd name="connsiteY9" fmla="*/ 199813 h 262934"/>
                <a:gd name="connsiteX10" fmla="*/ 445395 w 547834"/>
                <a:gd name="connsiteY10" fmla="*/ 142663 h 262934"/>
                <a:gd name="connsiteX11" fmla="*/ 334270 w 547834"/>
                <a:gd name="connsiteY11" fmla="*/ 18838 h 262934"/>
                <a:gd name="connsiteX12" fmla="*/ 413645 w 547834"/>
                <a:gd name="connsiteY12" fmla="*/ 15663 h 262934"/>
                <a:gd name="connsiteX13" fmla="*/ 531120 w 547834"/>
                <a:gd name="connsiteY13" fmla="*/ 164888 h 262934"/>
                <a:gd name="connsiteX14" fmla="*/ 546995 w 547834"/>
                <a:gd name="connsiteY14" fmla="*/ 161713 h 26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834" h="262934">
                  <a:moveTo>
                    <a:pt x="64395" y="256963"/>
                  </a:moveTo>
                  <a:cubicBezTo>
                    <a:pt x="104611" y="263842"/>
                    <a:pt x="144828" y="270721"/>
                    <a:pt x="134245" y="241088"/>
                  </a:cubicBezTo>
                  <a:cubicBezTo>
                    <a:pt x="123662" y="211455"/>
                    <a:pt x="9362" y="109325"/>
                    <a:pt x="895" y="79163"/>
                  </a:cubicBezTo>
                  <a:cubicBezTo>
                    <a:pt x="-7572" y="49000"/>
                    <a:pt x="45874" y="34713"/>
                    <a:pt x="83445" y="60113"/>
                  </a:cubicBezTo>
                  <a:cubicBezTo>
                    <a:pt x="121016" y="85513"/>
                    <a:pt x="190337" y="206692"/>
                    <a:pt x="226320" y="231563"/>
                  </a:cubicBezTo>
                  <a:cubicBezTo>
                    <a:pt x="262303" y="256434"/>
                    <a:pt x="308870" y="238971"/>
                    <a:pt x="299345" y="209338"/>
                  </a:cubicBezTo>
                  <a:cubicBezTo>
                    <a:pt x="289820" y="179705"/>
                    <a:pt x="178695" y="82867"/>
                    <a:pt x="169170" y="53763"/>
                  </a:cubicBezTo>
                  <a:cubicBezTo>
                    <a:pt x="159645" y="24659"/>
                    <a:pt x="209916" y="10900"/>
                    <a:pt x="242195" y="34713"/>
                  </a:cubicBezTo>
                  <a:cubicBezTo>
                    <a:pt x="274474" y="58525"/>
                    <a:pt x="329507" y="169121"/>
                    <a:pt x="362845" y="196638"/>
                  </a:cubicBezTo>
                  <a:cubicBezTo>
                    <a:pt x="396183" y="224155"/>
                    <a:pt x="428462" y="208809"/>
                    <a:pt x="442220" y="199813"/>
                  </a:cubicBezTo>
                  <a:cubicBezTo>
                    <a:pt x="455978" y="190817"/>
                    <a:pt x="463387" y="172825"/>
                    <a:pt x="445395" y="142663"/>
                  </a:cubicBezTo>
                  <a:cubicBezTo>
                    <a:pt x="427403" y="112501"/>
                    <a:pt x="339562" y="40004"/>
                    <a:pt x="334270" y="18838"/>
                  </a:cubicBezTo>
                  <a:cubicBezTo>
                    <a:pt x="328978" y="-2328"/>
                    <a:pt x="380837" y="-8679"/>
                    <a:pt x="413645" y="15663"/>
                  </a:cubicBezTo>
                  <a:cubicBezTo>
                    <a:pt x="446453" y="40005"/>
                    <a:pt x="508895" y="140546"/>
                    <a:pt x="531120" y="164888"/>
                  </a:cubicBezTo>
                  <a:cubicBezTo>
                    <a:pt x="553345" y="189230"/>
                    <a:pt x="546995" y="161713"/>
                    <a:pt x="546995" y="16171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Figura a mano libera 14">
              <a:extLst>
                <a:ext uri="{FF2B5EF4-FFF2-40B4-BE49-F238E27FC236}">
                  <a16:creationId xmlns="" xmlns:a16="http://schemas.microsoft.com/office/drawing/2014/main" id="{81610B13-A1F5-9E4C-AA54-9846E2A12247}"/>
                </a:ext>
              </a:extLst>
            </p:cNvPr>
            <p:cNvSpPr/>
            <p:nvPr/>
          </p:nvSpPr>
          <p:spPr>
            <a:xfrm>
              <a:off x="3629846" y="4065853"/>
              <a:ext cx="530225" cy="225460"/>
            </a:xfrm>
            <a:custGeom>
              <a:avLst/>
              <a:gdLst>
                <a:gd name="connsiteX0" fmla="*/ 530225 w 530225"/>
                <a:gd name="connsiteY0" fmla="*/ 166371 h 227639"/>
                <a:gd name="connsiteX1" fmla="*/ 438150 w 530225"/>
                <a:gd name="connsiteY1" fmla="*/ 166371 h 227639"/>
                <a:gd name="connsiteX2" fmla="*/ 314325 w 530225"/>
                <a:gd name="connsiteY2" fmla="*/ 13971 h 227639"/>
                <a:gd name="connsiteX3" fmla="*/ 276225 w 530225"/>
                <a:gd name="connsiteY3" fmla="*/ 7621 h 227639"/>
                <a:gd name="connsiteX4" fmla="*/ 247650 w 530225"/>
                <a:gd name="connsiteY4" fmla="*/ 20321 h 227639"/>
                <a:gd name="connsiteX5" fmla="*/ 266700 w 530225"/>
                <a:gd name="connsiteY5" fmla="*/ 83821 h 227639"/>
                <a:gd name="connsiteX6" fmla="*/ 365125 w 530225"/>
                <a:gd name="connsiteY6" fmla="*/ 185421 h 227639"/>
                <a:gd name="connsiteX7" fmla="*/ 339725 w 530225"/>
                <a:gd name="connsiteY7" fmla="*/ 194946 h 227639"/>
                <a:gd name="connsiteX8" fmla="*/ 304800 w 530225"/>
                <a:gd name="connsiteY8" fmla="*/ 194946 h 227639"/>
                <a:gd name="connsiteX9" fmla="*/ 184150 w 530225"/>
                <a:gd name="connsiteY9" fmla="*/ 61596 h 227639"/>
                <a:gd name="connsiteX10" fmla="*/ 158750 w 530225"/>
                <a:gd name="connsiteY10" fmla="*/ 33021 h 227639"/>
                <a:gd name="connsiteX11" fmla="*/ 114300 w 530225"/>
                <a:gd name="connsiteY11" fmla="*/ 33021 h 227639"/>
                <a:gd name="connsiteX12" fmla="*/ 95250 w 530225"/>
                <a:gd name="connsiteY12" fmla="*/ 55246 h 227639"/>
                <a:gd name="connsiteX13" fmla="*/ 206375 w 530225"/>
                <a:gd name="connsiteY13" fmla="*/ 204471 h 227639"/>
                <a:gd name="connsiteX14" fmla="*/ 190500 w 530225"/>
                <a:gd name="connsiteY14" fmla="*/ 226696 h 227639"/>
                <a:gd name="connsiteX15" fmla="*/ 139700 w 530225"/>
                <a:gd name="connsiteY15" fmla="*/ 220346 h 227639"/>
                <a:gd name="connsiteX16" fmla="*/ 111125 w 530225"/>
                <a:gd name="connsiteY16" fmla="*/ 191771 h 227639"/>
                <a:gd name="connsiteX17" fmla="*/ 38100 w 530225"/>
                <a:gd name="connsiteY17" fmla="*/ 96521 h 227639"/>
                <a:gd name="connsiteX18" fmla="*/ 0 w 530225"/>
                <a:gd name="connsiteY18" fmla="*/ 42546 h 227639"/>
                <a:gd name="connsiteX0" fmla="*/ 530225 w 530225"/>
                <a:gd name="connsiteY0" fmla="*/ 166371 h 227639"/>
                <a:gd name="connsiteX1" fmla="*/ 438150 w 530225"/>
                <a:gd name="connsiteY1" fmla="*/ 166371 h 227639"/>
                <a:gd name="connsiteX2" fmla="*/ 314325 w 530225"/>
                <a:gd name="connsiteY2" fmla="*/ 13971 h 227639"/>
                <a:gd name="connsiteX3" fmla="*/ 276225 w 530225"/>
                <a:gd name="connsiteY3" fmla="*/ 7621 h 227639"/>
                <a:gd name="connsiteX4" fmla="*/ 247650 w 530225"/>
                <a:gd name="connsiteY4" fmla="*/ 20321 h 227639"/>
                <a:gd name="connsiteX5" fmla="*/ 266700 w 530225"/>
                <a:gd name="connsiteY5" fmla="*/ 83821 h 227639"/>
                <a:gd name="connsiteX6" fmla="*/ 365125 w 530225"/>
                <a:gd name="connsiteY6" fmla="*/ 185421 h 227639"/>
                <a:gd name="connsiteX7" fmla="*/ 304800 w 530225"/>
                <a:gd name="connsiteY7" fmla="*/ 194946 h 227639"/>
                <a:gd name="connsiteX8" fmla="*/ 184150 w 530225"/>
                <a:gd name="connsiteY8" fmla="*/ 61596 h 227639"/>
                <a:gd name="connsiteX9" fmla="*/ 158750 w 530225"/>
                <a:gd name="connsiteY9" fmla="*/ 33021 h 227639"/>
                <a:gd name="connsiteX10" fmla="*/ 114300 w 530225"/>
                <a:gd name="connsiteY10" fmla="*/ 33021 h 227639"/>
                <a:gd name="connsiteX11" fmla="*/ 95250 w 530225"/>
                <a:gd name="connsiteY11" fmla="*/ 55246 h 227639"/>
                <a:gd name="connsiteX12" fmla="*/ 206375 w 530225"/>
                <a:gd name="connsiteY12" fmla="*/ 204471 h 227639"/>
                <a:gd name="connsiteX13" fmla="*/ 190500 w 530225"/>
                <a:gd name="connsiteY13" fmla="*/ 226696 h 227639"/>
                <a:gd name="connsiteX14" fmla="*/ 139700 w 530225"/>
                <a:gd name="connsiteY14" fmla="*/ 220346 h 227639"/>
                <a:gd name="connsiteX15" fmla="*/ 111125 w 530225"/>
                <a:gd name="connsiteY15" fmla="*/ 191771 h 227639"/>
                <a:gd name="connsiteX16" fmla="*/ 38100 w 530225"/>
                <a:gd name="connsiteY16" fmla="*/ 96521 h 227639"/>
                <a:gd name="connsiteX17" fmla="*/ 0 w 530225"/>
                <a:gd name="connsiteY17" fmla="*/ 42546 h 227639"/>
                <a:gd name="connsiteX0" fmla="*/ 530225 w 530225"/>
                <a:gd name="connsiteY0" fmla="*/ 164192 h 225460"/>
                <a:gd name="connsiteX1" fmla="*/ 438150 w 530225"/>
                <a:gd name="connsiteY1" fmla="*/ 164192 h 225460"/>
                <a:gd name="connsiteX2" fmla="*/ 314325 w 530225"/>
                <a:gd name="connsiteY2" fmla="*/ 11792 h 225460"/>
                <a:gd name="connsiteX3" fmla="*/ 247650 w 530225"/>
                <a:gd name="connsiteY3" fmla="*/ 18142 h 225460"/>
                <a:gd name="connsiteX4" fmla="*/ 266700 w 530225"/>
                <a:gd name="connsiteY4" fmla="*/ 81642 h 225460"/>
                <a:gd name="connsiteX5" fmla="*/ 365125 w 530225"/>
                <a:gd name="connsiteY5" fmla="*/ 183242 h 225460"/>
                <a:gd name="connsiteX6" fmla="*/ 304800 w 530225"/>
                <a:gd name="connsiteY6" fmla="*/ 192767 h 225460"/>
                <a:gd name="connsiteX7" fmla="*/ 184150 w 530225"/>
                <a:gd name="connsiteY7" fmla="*/ 59417 h 225460"/>
                <a:gd name="connsiteX8" fmla="*/ 158750 w 530225"/>
                <a:gd name="connsiteY8" fmla="*/ 30842 h 225460"/>
                <a:gd name="connsiteX9" fmla="*/ 114300 w 530225"/>
                <a:gd name="connsiteY9" fmla="*/ 30842 h 225460"/>
                <a:gd name="connsiteX10" fmla="*/ 95250 w 530225"/>
                <a:gd name="connsiteY10" fmla="*/ 53067 h 225460"/>
                <a:gd name="connsiteX11" fmla="*/ 206375 w 530225"/>
                <a:gd name="connsiteY11" fmla="*/ 202292 h 225460"/>
                <a:gd name="connsiteX12" fmla="*/ 190500 w 530225"/>
                <a:gd name="connsiteY12" fmla="*/ 224517 h 225460"/>
                <a:gd name="connsiteX13" fmla="*/ 139700 w 530225"/>
                <a:gd name="connsiteY13" fmla="*/ 218167 h 225460"/>
                <a:gd name="connsiteX14" fmla="*/ 111125 w 530225"/>
                <a:gd name="connsiteY14" fmla="*/ 189592 h 225460"/>
                <a:gd name="connsiteX15" fmla="*/ 38100 w 530225"/>
                <a:gd name="connsiteY15" fmla="*/ 94342 h 225460"/>
                <a:gd name="connsiteX16" fmla="*/ 0 w 530225"/>
                <a:gd name="connsiteY16" fmla="*/ 40367 h 22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0225" h="225460">
                  <a:moveTo>
                    <a:pt x="530225" y="164192"/>
                  </a:moveTo>
                  <a:cubicBezTo>
                    <a:pt x="502179" y="176892"/>
                    <a:pt x="474133" y="189592"/>
                    <a:pt x="438150" y="164192"/>
                  </a:cubicBezTo>
                  <a:cubicBezTo>
                    <a:pt x="402167" y="138792"/>
                    <a:pt x="346075" y="36134"/>
                    <a:pt x="314325" y="11792"/>
                  </a:cubicBezTo>
                  <a:cubicBezTo>
                    <a:pt x="282575" y="-12550"/>
                    <a:pt x="255588" y="6500"/>
                    <a:pt x="247650" y="18142"/>
                  </a:cubicBezTo>
                  <a:cubicBezTo>
                    <a:pt x="239713" y="29784"/>
                    <a:pt x="247121" y="54125"/>
                    <a:pt x="266700" y="81642"/>
                  </a:cubicBezTo>
                  <a:cubicBezTo>
                    <a:pt x="286279" y="109159"/>
                    <a:pt x="358775" y="164721"/>
                    <a:pt x="365125" y="183242"/>
                  </a:cubicBezTo>
                  <a:cubicBezTo>
                    <a:pt x="371475" y="201763"/>
                    <a:pt x="334962" y="213404"/>
                    <a:pt x="304800" y="192767"/>
                  </a:cubicBezTo>
                  <a:cubicBezTo>
                    <a:pt x="274638" y="172130"/>
                    <a:pt x="208492" y="86404"/>
                    <a:pt x="184150" y="59417"/>
                  </a:cubicBezTo>
                  <a:cubicBezTo>
                    <a:pt x="159808" y="32430"/>
                    <a:pt x="170392" y="35604"/>
                    <a:pt x="158750" y="30842"/>
                  </a:cubicBezTo>
                  <a:cubicBezTo>
                    <a:pt x="147108" y="26080"/>
                    <a:pt x="124883" y="27138"/>
                    <a:pt x="114300" y="30842"/>
                  </a:cubicBezTo>
                  <a:cubicBezTo>
                    <a:pt x="103717" y="34546"/>
                    <a:pt x="79904" y="24492"/>
                    <a:pt x="95250" y="53067"/>
                  </a:cubicBezTo>
                  <a:cubicBezTo>
                    <a:pt x="110596" y="81642"/>
                    <a:pt x="190500" y="173717"/>
                    <a:pt x="206375" y="202292"/>
                  </a:cubicBezTo>
                  <a:cubicBezTo>
                    <a:pt x="222250" y="230867"/>
                    <a:pt x="201613" y="221871"/>
                    <a:pt x="190500" y="224517"/>
                  </a:cubicBezTo>
                  <a:cubicBezTo>
                    <a:pt x="179387" y="227163"/>
                    <a:pt x="152929" y="223988"/>
                    <a:pt x="139700" y="218167"/>
                  </a:cubicBezTo>
                  <a:cubicBezTo>
                    <a:pt x="126471" y="212346"/>
                    <a:pt x="128058" y="210230"/>
                    <a:pt x="111125" y="189592"/>
                  </a:cubicBezTo>
                  <a:cubicBezTo>
                    <a:pt x="94192" y="168955"/>
                    <a:pt x="56621" y="119213"/>
                    <a:pt x="38100" y="94342"/>
                  </a:cubicBezTo>
                  <a:cubicBezTo>
                    <a:pt x="19579" y="69471"/>
                    <a:pt x="0" y="40367"/>
                    <a:pt x="0" y="4036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Arco a tutto sesto 24">
              <a:extLst>
                <a:ext uri="{FF2B5EF4-FFF2-40B4-BE49-F238E27FC236}">
                  <a16:creationId xmlns="" xmlns:a16="http://schemas.microsoft.com/office/drawing/2014/main" id="{3543EDD2-A1AD-794E-901C-F6AF9FE303A0}"/>
                </a:ext>
              </a:extLst>
            </p:cNvPr>
            <p:cNvSpPr/>
            <p:nvPr/>
          </p:nvSpPr>
          <p:spPr>
            <a:xfrm>
              <a:off x="3604452" y="4261578"/>
              <a:ext cx="101600" cy="91913"/>
            </a:xfrm>
            <a:prstGeom prst="blockArc">
              <a:avLst/>
            </a:prstGeom>
            <a:ln>
              <a:solidFill>
                <a:srgbClr val="FFFF00"/>
              </a:solidFill>
            </a:ln>
            <a:scene3d>
              <a:camera prst="orthographicFront">
                <a:rot lat="2520000" lon="114000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48" name="Arco a tutto sesto 31">
              <a:extLst>
                <a:ext uri="{FF2B5EF4-FFF2-40B4-BE49-F238E27FC236}">
                  <a16:creationId xmlns="" xmlns:a16="http://schemas.microsoft.com/office/drawing/2014/main" id="{794EB431-1D43-B745-8C9B-0E6770D46AD3}"/>
                </a:ext>
              </a:extLst>
            </p:cNvPr>
            <p:cNvSpPr/>
            <p:nvPr/>
          </p:nvSpPr>
          <p:spPr>
            <a:xfrm>
              <a:off x="3778017" y="4240425"/>
              <a:ext cx="101600" cy="91913"/>
            </a:xfrm>
            <a:prstGeom prst="blockArc">
              <a:avLst/>
            </a:prstGeom>
            <a:ln>
              <a:solidFill>
                <a:srgbClr val="FFFF00"/>
              </a:solidFill>
            </a:ln>
            <a:scene3d>
              <a:camera prst="orthographicFront">
                <a:rot lat="2520000" lon="1140000" rev="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00"/>
                </a:solidFill>
              </a:endParaRPr>
            </a:p>
          </p:txBody>
        </p:sp>
        <p:pic>
          <p:nvPicPr>
            <p:cNvPr id="49" name="Immagine 29">
              <a:extLst>
                <a:ext uri="{FF2B5EF4-FFF2-40B4-BE49-F238E27FC236}">
                  <a16:creationId xmlns="" xmlns:a16="http://schemas.microsoft.com/office/drawing/2014/main" id="{D242C530-EF80-4B44-8462-50C22DD9B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836096" y="3306118"/>
              <a:ext cx="171824" cy="165341"/>
            </a:xfrm>
            <a:prstGeom prst="rect">
              <a:avLst/>
            </a:prstGeom>
          </p:spPr>
        </p:pic>
        <p:sp>
          <p:nvSpPr>
            <p:cNvPr id="50" name="Figura a mano libera 32">
              <a:extLst>
                <a:ext uri="{FF2B5EF4-FFF2-40B4-BE49-F238E27FC236}">
                  <a16:creationId xmlns="" xmlns:a16="http://schemas.microsoft.com/office/drawing/2014/main" id="{2629F2B1-A575-4B4F-A76F-7873545A0359}"/>
                </a:ext>
              </a:extLst>
            </p:cNvPr>
            <p:cNvSpPr/>
            <p:nvPr/>
          </p:nvSpPr>
          <p:spPr>
            <a:xfrm>
              <a:off x="6211121" y="3052119"/>
              <a:ext cx="2292350" cy="793750"/>
            </a:xfrm>
            <a:custGeom>
              <a:avLst/>
              <a:gdLst>
                <a:gd name="connsiteX0" fmla="*/ 133350 w 2292350"/>
                <a:gd name="connsiteY0" fmla="*/ 711200 h 755650"/>
                <a:gd name="connsiteX1" fmla="*/ 228600 w 2292350"/>
                <a:gd name="connsiteY1" fmla="*/ 692150 h 755650"/>
                <a:gd name="connsiteX2" fmla="*/ 241300 w 2292350"/>
                <a:gd name="connsiteY2" fmla="*/ 641350 h 755650"/>
                <a:gd name="connsiteX3" fmla="*/ 146050 w 2292350"/>
                <a:gd name="connsiteY3" fmla="*/ 527050 h 755650"/>
                <a:gd name="connsiteX4" fmla="*/ 19050 w 2292350"/>
                <a:gd name="connsiteY4" fmla="*/ 400050 h 755650"/>
                <a:gd name="connsiteX5" fmla="*/ 0 w 2292350"/>
                <a:gd name="connsiteY5" fmla="*/ 361950 h 755650"/>
                <a:gd name="connsiteX6" fmla="*/ 38100 w 2292350"/>
                <a:gd name="connsiteY6" fmla="*/ 304800 h 755650"/>
                <a:gd name="connsiteX7" fmla="*/ 133350 w 2292350"/>
                <a:gd name="connsiteY7" fmla="*/ 273050 h 755650"/>
                <a:gd name="connsiteX8" fmla="*/ 406400 w 2292350"/>
                <a:gd name="connsiteY8" fmla="*/ 228600 h 755650"/>
                <a:gd name="connsiteX9" fmla="*/ 679450 w 2292350"/>
                <a:gd name="connsiteY9" fmla="*/ 171450 h 755650"/>
                <a:gd name="connsiteX10" fmla="*/ 698500 w 2292350"/>
                <a:gd name="connsiteY10" fmla="*/ 139700 h 755650"/>
                <a:gd name="connsiteX11" fmla="*/ 927100 w 2292350"/>
                <a:gd name="connsiteY11" fmla="*/ 82550 h 755650"/>
                <a:gd name="connsiteX12" fmla="*/ 965200 w 2292350"/>
                <a:gd name="connsiteY12" fmla="*/ 133350 h 755650"/>
                <a:gd name="connsiteX13" fmla="*/ 1295400 w 2292350"/>
                <a:gd name="connsiteY13" fmla="*/ 69850 h 755650"/>
                <a:gd name="connsiteX14" fmla="*/ 1701800 w 2292350"/>
                <a:gd name="connsiteY14" fmla="*/ 0 h 755650"/>
                <a:gd name="connsiteX15" fmla="*/ 1847850 w 2292350"/>
                <a:gd name="connsiteY15" fmla="*/ 0 h 755650"/>
                <a:gd name="connsiteX16" fmla="*/ 1936750 w 2292350"/>
                <a:gd name="connsiteY16" fmla="*/ 101600 h 755650"/>
                <a:gd name="connsiteX17" fmla="*/ 2000250 w 2292350"/>
                <a:gd name="connsiteY17" fmla="*/ 215900 h 755650"/>
                <a:gd name="connsiteX18" fmla="*/ 2108200 w 2292350"/>
                <a:gd name="connsiteY18" fmla="*/ 323850 h 755650"/>
                <a:gd name="connsiteX19" fmla="*/ 2139950 w 2292350"/>
                <a:gd name="connsiteY19" fmla="*/ 336550 h 755650"/>
                <a:gd name="connsiteX20" fmla="*/ 2292350 w 2292350"/>
                <a:gd name="connsiteY20" fmla="*/ 342900 h 755650"/>
                <a:gd name="connsiteX21" fmla="*/ 2292350 w 2292350"/>
                <a:gd name="connsiteY21" fmla="*/ 393700 h 755650"/>
                <a:gd name="connsiteX22" fmla="*/ 2108200 w 2292350"/>
                <a:gd name="connsiteY22" fmla="*/ 387350 h 755650"/>
                <a:gd name="connsiteX23" fmla="*/ 1943100 w 2292350"/>
                <a:gd name="connsiteY23" fmla="*/ 266700 h 755650"/>
                <a:gd name="connsiteX24" fmla="*/ 1797050 w 2292350"/>
                <a:gd name="connsiteY24" fmla="*/ 44450 h 755650"/>
                <a:gd name="connsiteX25" fmla="*/ 1746250 w 2292350"/>
                <a:gd name="connsiteY25" fmla="*/ 44450 h 755650"/>
                <a:gd name="connsiteX26" fmla="*/ 1422400 w 2292350"/>
                <a:gd name="connsiteY26" fmla="*/ 95250 h 755650"/>
                <a:gd name="connsiteX27" fmla="*/ 1003300 w 2292350"/>
                <a:gd name="connsiteY27" fmla="*/ 171450 h 755650"/>
                <a:gd name="connsiteX28" fmla="*/ 1009650 w 2292350"/>
                <a:gd name="connsiteY28" fmla="*/ 203200 h 755650"/>
                <a:gd name="connsiteX29" fmla="*/ 857250 w 2292350"/>
                <a:gd name="connsiteY29" fmla="*/ 241300 h 755650"/>
                <a:gd name="connsiteX30" fmla="*/ 742950 w 2292350"/>
                <a:gd name="connsiteY30" fmla="*/ 247650 h 755650"/>
                <a:gd name="connsiteX31" fmla="*/ 723900 w 2292350"/>
                <a:gd name="connsiteY31" fmla="*/ 222250 h 755650"/>
                <a:gd name="connsiteX32" fmla="*/ 539750 w 2292350"/>
                <a:gd name="connsiteY32" fmla="*/ 241300 h 755650"/>
                <a:gd name="connsiteX33" fmla="*/ 273050 w 2292350"/>
                <a:gd name="connsiteY33" fmla="*/ 298450 h 755650"/>
                <a:gd name="connsiteX34" fmla="*/ 114300 w 2292350"/>
                <a:gd name="connsiteY34" fmla="*/ 330200 h 755650"/>
                <a:gd name="connsiteX35" fmla="*/ 95250 w 2292350"/>
                <a:gd name="connsiteY35" fmla="*/ 387350 h 755650"/>
                <a:gd name="connsiteX36" fmla="*/ 228600 w 2292350"/>
                <a:gd name="connsiteY36" fmla="*/ 539750 h 755650"/>
                <a:gd name="connsiteX37" fmla="*/ 317500 w 2292350"/>
                <a:gd name="connsiteY37" fmla="*/ 660400 h 755650"/>
                <a:gd name="connsiteX38" fmla="*/ 336550 w 2292350"/>
                <a:gd name="connsiteY38" fmla="*/ 723900 h 755650"/>
                <a:gd name="connsiteX39" fmla="*/ 241300 w 2292350"/>
                <a:gd name="connsiteY39" fmla="*/ 755650 h 755650"/>
                <a:gd name="connsiteX40" fmla="*/ 133350 w 2292350"/>
                <a:gd name="connsiteY40" fmla="*/ 711200 h 7556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619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79450 w 2292350"/>
                <a:gd name="connsiteY9" fmla="*/ 171450 h 793750"/>
                <a:gd name="connsiteX10" fmla="*/ 698500 w 2292350"/>
                <a:gd name="connsiteY10" fmla="*/ 13970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1936750 w 2292350"/>
                <a:gd name="connsiteY16" fmla="*/ 101600 h 793750"/>
                <a:gd name="connsiteX17" fmla="*/ 2000250 w 2292350"/>
                <a:gd name="connsiteY17" fmla="*/ 215900 h 793750"/>
                <a:gd name="connsiteX18" fmla="*/ 2108200 w 2292350"/>
                <a:gd name="connsiteY18" fmla="*/ 323850 h 793750"/>
                <a:gd name="connsiteX19" fmla="*/ 2139950 w 2292350"/>
                <a:gd name="connsiteY19" fmla="*/ 336550 h 793750"/>
                <a:gd name="connsiteX20" fmla="*/ 2292350 w 2292350"/>
                <a:gd name="connsiteY20" fmla="*/ 342900 h 793750"/>
                <a:gd name="connsiteX21" fmla="*/ 2292350 w 2292350"/>
                <a:gd name="connsiteY21" fmla="*/ 393700 h 793750"/>
                <a:gd name="connsiteX22" fmla="*/ 2108200 w 2292350"/>
                <a:gd name="connsiteY22" fmla="*/ 387350 h 793750"/>
                <a:gd name="connsiteX23" fmla="*/ 1943100 w 2292350"/>
                <a:gd name="connsiteY23" fmla="*/ 266700 h 793750"/>
                <a:gd name="connsiteX24" fmla="*/ 1797050 w 2292350"/>
                <a:gd name="connsiteY24" fmla="*/ 44450 h 793750"/>
                <a:gd name="connsiteX25" fmla="*/ 1746250 w 2292350"/>
                <a:gd name="connsiteY25" fmla="*/ 44450 h 793750"/>
                <a:gd name="connsiteX26" fmla="*/ 1422400 w 2292350"/>
                <a:gd name="connsiteY26" fmla="*/ 95250 h 793750"/>
                <a:gd name="connsiteX27" fmla="*/ 1003300 w 2292350"/>
                <a:gd name="connsiteY27" fmla="*/ 171450 h 793750"/>
                <a:gd name="connsiteX28" fmla="*/ 1009650 w 2292350"/>
                <a:gd name="connsiteY28" fmla="*/ 203200 h 793750"/>
                <a:gd name="connsiteX29" fmla="*/ 857250 w 2292350"/>
                <a:gd name="connsiteY29" fmla="*/ 241300 h 793750"/>
                <a:gd name="connsiteX30" fmla="*/ 742950 w 2292350"/>
                <a:gd name="connsiteY30" fmla="*/ 247650 h 793750"/>
                <a:gd name="connsiteX31" fmla="*/ 723900 w 2292350"/>
                <a:gd name="connsiteY31" fmla="*/ 222250 h 793750"/>
                <a:gd name="connsiteX32" fmla="*/ 539750 w 2292350"/>
                <a:gd name="connsiteY32" fmla="*/ 241300 h 793750"/>
                <a:gd name="connsiteX33" fmla="*/ 273050 w 2292350"/>
                <a:gd name="connsiteY33" fmla="*/ 298450 h 793750"/>
                <a:gd name="connsiteX34" fmla="*/ 114300 w 2292350"/>
                <a:gd name="connsiteY34" fmla="*/ 330200 h 793750"/>
                <a:gd name="connsiteX35" fmla="*/ 95250 w 2292350"/>
                <a:gd name="connsiteY35" fmla="*/ 387350 h 793750"/>
                <a:gd name="connsiteX36" fmla="*/ 228600 w 2292350"/>
                <a:gd name="connsiteY36" fmla="*/ 539750 h 793750"/>
                <a:gd name="connsiteX37" fmla="*/ 317500 w 2292350"/>
                <a:gd name="connsiteY37" fmla="*/ 660400 h 793750"/>
                <a:gd name="connsiteX38" fmla="*/ 336550 w 2292350"/>
                <a:gd name="connsiteY38" fmla="*/ 723900 h 793750"/>
                <a:gd name="connsiteX39" fmla="*/ 146050 w 2292350"/>
                <a:gd name="connsiteY39" fmla="*/ 793750 h 793750"/>
                <a:gd name="connsiteX40" fmla="*/ 133350 w 2292350"/>
                <a:gd name="connsiteY40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660400 w 2273300"/>
                <a:gd name="connsiteY8" fmla="*/ 171450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17700 w 2273300"/>
                <a:gd name="connsiteY15" fmla="*/ 101600 h 793750"/>
                <a:gd name="connsiteX16" fmla="*/ 1981200 w 2273300"/>
                <a:gd name="connsiteY16" fmla="*/ 215900 h 793750"/>
                <a:gd name="connsiteX17" fmla="*/ 2089150 w 2273300"/>
                <a:gd name="connsiteY17" fmla="*/ 323850 h 793750"/>
                <a:gd name="connsiteX18" fmla="*/ 2120900 w 2273300"/>
                <a:gd name="connsiteY18" fmla="*/ 336550 h 793750"/>
                <a:gd name="connsiteX19" fmla="*/ 2273300 w 2273300"/>
                <a:gd name="connsiteY19" fmla="*/ 342900 h 793750"/>
                <a:gd name="connsiteX20" fmla="*/ 2273300 w 2273300"/>
                <a:gd name="connsiteY20" fmla="*/ 393700 h 793750"/>
                <a:gd name="connsiteX21" fmla="*/ 2089150 w 2273300"/>
                <a:gd name="connsiteY21" fmla="*/ 387350 h 793750"/>
                <a:gd name="connsiteX22" fmla="*/ 1924050 w 2273300"/>
                <a:gd name="connsiteY22" fmla="*/ 266700 h 793750"/>
                <a:gd name="connsiteX23" fmla="*/ 1778000 w 2273300"/>
                <a:gd name="connsiteY23" fmla="*/ 44450 h 793750"/>
                <a:gd name="connsiteX24" fmla="*/ 1727200 w 2273300"/>
                <a:gd name="connsiteY24" fmla="*/ 44450 h 793750"/>
                <a:gd name="connsiteX25" fmla="*/ 1403350 w 2273300"/>
                <a:gd name="connsiteY25" fmla="*/ 95250 h 793750"/>
                <a:gd name="connsiteX26" fmla="*/ 984250 w 2273300"/>
                <a:gd name="connsiteY26" fmla="*/ 171450 h 793750"/>
                <a:gd name="connsiteX27" fmla="*/ 990600 w 2273300"/>
                <a:gd name="connsiteY27" fmla="*/ 203200 h 793750"/>
                <a:gd name="connsiteX28" fmla="*/ 838200 w 2273300"/>
                <a:gd name="connsiteY28" fmla="*/ 241300 h 793750"/>
                <a:gd name="connsiteX29" fmla="*/ 723900 w 2273300"/>
                <a:gd name="connsiteY29" fmla="*/ 247650 h 793750"/>
                <a:gd name="connsiteX30" fmla="*/ 704850 w 2273300"/>
                <a:gd name="connsiteY30" fmla="*/ 222250 h 793750"/>
                <a:gd name="connsiteX31" fmla="*/ 520700 w 2273300"/>
                <a:gd name="connsiteY31" fmla="*/ 241300 h 793750"/>
                <a:gd name="connsiteX32" fmla="*/ 254000 w 2273300"/>
                <a:gd name="connsiteY32" fmla="*/ 298450 h 793750"/>
                <a:gd name="connsiteX33" fmla="*/ 95250 w 2273300"/>
                <a:gd name="connsiteY33" fmla="*/ 330200 h 793750"/>
                <a:gd name="connsiteX34" fmla="*/ 76200 w 2273300"/>
                <a:gd name="connsiteY34" fmla="*/ 387350 h 793750"/>
                <a:gd name="connsiteX35" fmla="*/ 209550 w 2273300"/>
                <a:gd name="connsiteY35" fmla="*/ 539750 h 793750"/>
                <a:gd name="connsiteX36" fmla="*/ 298450 w 2273300"/>
                <a:gd name="connsiteY36" fmla="*/ 660400 h 793750"/>
                <a:gd name="connsiteX37" fmla="*/ 317500 w 2273300"/>
                <a:gd name="connsiteY37" fmla="*/ 723900 h 793750"/>
                <a:gd name="connsiteX38" fmla="*/ 127000 w 2273300"/>
                <a:gd name="connsiteY38" fmla="*/ 793750 h 793750"/>
                <a:gd name="connsiteX39" fmla="*/ 114300 w 2273300"/>
                <a:gd name="connsiteY39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660400 w 2273300"/>
                <a:gd name="connsiteY8" fmla="*/ 171450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81200 w 2273300"/>
                <a:gd name="connsiteY15" fmla="*/ 215900 h 793750"/>
                <a:gd name="connsiteX16" fmla="*/ 2089150 w 2273300"/>
                <a:gd name="connsiteY16" fmla="*/ 323850 h 793750"/>
                <a:gd name="connsiteX17" fmla="*/ 2120900 w 2273300"/>
                <a:gd name="connsiteY17" fmla="*/ 336550 h 793750"/>
                <a:gd name="connsiteX18" fmla="*/ 2273300 w 2273300"/>
                <a:gd name="connsiteY18" fmla="*/ 342900 h 793750"/>
                <a:gd name="connsiteX19" fmla="*/ 2273300 w 2273300"/>
                <a:gd name="connsiteY19" fmla="*/ 393700 h 793750"/>
                <a:gd name="connsiteX20" fmla="*/ 2089150 w 2273300"/>
                <a:gd name="connsiteY20" fmla="*/ 387350 h 793750"/>
                <a:gd name="connsiteX21" fmla="*/ 1924050 w 2273300"/>
                <a:gd name="connsiteY21" fmla="*/ 266700 h 793750"/>
                <a:gd name="connsiteX22" fmla="*/ 1778000 w 2273300"/>
                <a:gd name="connsiteY22" fmla="*/ 44450 h 793750"/>
                <a:gd name="connsiteX23" fmla="*/ 1727200 w 2273300"/>
                <a:gd name="connsiteY23" fmla="*/ 44450 h 793750"/>
                <a:gd name="connsiteX24" fmla="*/ 1403350 w 2273300"/>
                <a:gd name="connsiteY24" fmla="*/ 95250 h 793750"/>
                <a:gd name="connsiteX25" fmla="*/ 984250 w 2273300"/>
                <a:gd name="connsiteY25" fmla="*/ 171450 h 793750"/>
                <a:gd name="connsiteX26" fmla="*/ 990600 w 2273300"/>
                <a:gd name="connsiteY26" fmla="*/ 203200 h 793750"/>
                <a:gd name="connsiteX27" fmla="*/ 838200 w 2273300"/>
                <a:gd name="connsiteY27" fmla="*/ 241300 h 793750"/>
                <a:gd name="connsiteX28" fmla="*/ 723900 w 2273300"/>
                <a:gd name="connsiteY28" fmla="*/ 247650 h 793750"/>
                <a:gd name="connsiteX29" fmla="*/ 704850 w 2273300"/>
                <a:gd name="connsiteY29" fmla="*/ 222250 h 793750"/>
                <a:gd name="connsiteX30" fmla="*/ 520700 w 2273300"/>
                <a:gd name="connsiteY30" fmla="*/ 241300 h 793750"/>
                <a:gd name="connsiteX31" fmla="*/ 254000 w 2273300"/>
                <a:gd name="connsiteY31" fmla="*/ 298450 h 793750"/>
                <a:gd name="connsiteX32" fmla="*/ 95250 w 2273300"/>
                <a:gd name="connsiteY32" fmla="*/ 330200 h 793750"/>
                <a:gd name="connsiteX33" fmla="*/ 76200 w 2273300"/>
                <a:gd name="connsiteY33" fmla="*/ 387350 h 793750"/>
                <a:gd name="connsiteX34" fmla="*/ 209550 w 2273300"/>
                <a:gd name="connsiteY34" fmla="*/ 539750 h 793750"/>
                <a:gd name="connsiteX35" fmla="*/ 298450 w 2273300"/>
                <a:gd name="connsiteY35" fmla="*/ 660400 h 793750"/>
                <a:gd name="connsiteX36" fmla="*/ 317500 w 2273300"/>
                <a:gd name="connsiteY36" fmla="*/ 723900 h 793750"/>
                <a:gd name="connsiteX37" fmla="*/ 127000 w 2273300"/>
                <a:gd name="connsiteY37" fmla="*/ 793750 h 793750"/>
                <a:gd name="connsiteX38" fmla="*/ 114300 w 2273300"/>
                <a:gd name="connsiteY38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660400 w 2273300"/>
                <a:gd name="connsiteY8" fmla="*/ 171450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81200 w 2273300"/>
                <a:gd name="connsiteY15" fmla="*/ 215900 h 793750"/>
                <a:gd name="connsiteX16" fmla="*/ 2089150 w 2273300"/>
                <a:gd name="connsiteY16" fmla="*/ 323850 h 793750"/>
                <a:gd name="connsiteX17" fmla="*/ 2273300 w 2273300"/>
                <a:gd name="connsiteY17" fmla="*/ 342900 h 793750"/>
                <a:gd name="connsiteX18" fmla="*/ 2273300 w 2273300"/>
                <a:gd name="connsiteY18" fmla="*/ 393700 h 793750"/>
                <a:gd name="connsiteX19" fmla="*/ 2089150 w 2273300"/>
                <a:gd name="connsiteY19" fmla="*/ 387350 h 793750"/>
                <a:gd name="connsiteX20" fmla="*/ 1924050 w 2273300"/>
                <a:gd name="connsiteY20" fmla="*/ 266700 h 793750"/>
                <a:gd name="connsiteX21" fmla="*/ 1778000 w 2273300"/>
                <a:gd name="connsiteY21" fmla="*/ 44450 h 793750"/>
                <a:gd name="connsiteX22" fmla="*/ 1727200 w 2273300"/>
                <a:gd name="connsiteY22" fmla="*/ 44450 h 793750"/>
                <a:gd name="connsiteX23" fmla="*/ 1403350 w 2273300"/>
                <a:gd name="connsiteY23" fmla="*/ 95250 h 793750"/>
                <a:gd name="connsiteX24" fmla="*/ 984250 w 2273300"/>
                <a:gd name="connsiteY24" fmla="*/ 171450 h 793750"/>
                <a:gd name="connsiteX25" fmla="*/ 990600 w 2273300"/>
                <a:gd name="connsiteY25" fmla="*/ 203200 h 793750"/>
                <a:gd name="connsiteX26" fmla="*/ 838200 w 2273300"/>
                <a:gd name="connsiteY26" fmla="*/ 241300 h 793750"/>
                <a:gd name="connsiteX27" fmla="*/ 723900 w 2273300"/>
                <a:gd name="connsiteY27" fmla="*/ 247650 h 793750"/>
                <a:gd name="connsiteX28" fmla="*/ 704850 w 2273300"/>
                <a:gd name="connsiteY28" fmla="*/ 222250 h 793750"/>
                <a:gd name="connsiteX29" fmla="*/ 520700 w 2273300"/>
                <a:gd name="connsiteY29" fmla="*/ 241300 h 793750"/>
                <a:gd name="connsiteX30" fmla="*/ 254000 w 2273300"/>
                <a:gd name="connsiteY30" fmla="*/ 298450 h 793750"/>
                <a:gd name="connsiteX31" fmla="*/ 95250 w 2273300"/>
                <a:gd name="connsiteY31" fmla="*/ 330200 h 793750"/>
                <a:gd name="connsiteX32" fmla="*/ 76200 w 2273300"/>
                <a:gd name="connsiteY32" fmla="*/ 387350 h 793750"/>
                <a:gd name="connsiteX33" fmla="*/ 209550 w 2273300"/>
                <a:gd name="connsiteY33" fmla="*/ 539750 h 793750"/>
                <a:gd name="connsiteX34" fmla="*/ 298450 w 2273300"/>
                <a:gd name="connsiteY34" fmla="*/ 660400 h 793750"/>
                <a:gd name="connsiteX35" fmla="*/ 317500 w 2273300"/>
                <a:gd name="connsiteY35" fmla="*/ 723900 h 793750"/>
                <a:gd name="connsiteX36" fmla="*/ 127000 w 2273300"/>
                <a:gd name="connsiteY36" fmla="*/ 793750 h 793750"/>
                <a:gd name="connsiteX37" fmla="*/ 114300 w 2273300"/>
                <a:gd name="connsiteY37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708025 w 2273300"/>
                <a:gd name="connsiteY8" fmla="*/ 168275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81200 w 2273300"/>
                <a:gd name="connsiteY15" fmla="*/ 215900 h 793750"/>
                <a:gd name="connsiteX16" fmla="*/ 2089150 w 2273300"/>
                <a:gd name="connsiteY16" fmla="*/ 323850 h 793750"/>
                <a:gd name="connsiteX17" fmla="*/ 2273300 w 2273300"/>
                <a:gd name="connsiteY17" fmla="*/ 342900 h 793750"/>
                <a:gd name="connsiteX18" fmla="*/ 2273300 w 2273300"/>
                <a:gd name="connsiteY18" fmla="*/ 393700 h 793750"/>
                <a:gd name="connsiteX19" fmla="*/ 2089150 w 2273300"/>
                <a:gd name="connsiteY19" fmla="*/ 387350 h 793750"/>
                <a:gd name="connsiteX20" fmla="*/ 1924050 w 2273300"/>
                <a:gd name="connsiteY20" fmla="*/ 266700 h 793750"/>
                <a:gd name="connsiteX21" fmla="*/ 1778000 w 2273300"/>
                <a:gd name="connsiteY21" fmla="*/ 44450 h 793750"/>
                <a:gd name="connsiteX22" fmla="*/ 1727200 w 2273300"/>
                <a:gd name="connsiteY22" fmla="*/ 44450 h 793750"/>
                <a:gd name="connsiteX23" fmla="*/ 1403350 w 2273300"/>
                <a:gd name="connsiteY23" fmla="*/ 95250 h 793750"/>
                <a:gd name="connsiteX24" fmla="*/ 984250 w 2273300"/>
                <a:gd name="connsiteY24" fmla="*/ 171450 h 793750"/>
                <a:gd name="connsiteX25" fmla="*/ 990600 w 2273300"/>
                <a:gd name="connsiteY25" fmla="*/ 203200 h 793750"/>
                <a:gd name="connsiteX26" fmla="*/ 838200 w 2273300"/>
                <a:gd name="connsiteY26" fmla="*/ 241300 h 793750"/>
                <a:gd name="connsiteX27" fmla="*/ 723900 w 2273300"/>
                <a:gd name="connsiteY27" fmla="*/ 247650 h 793750"/>
                <a:gd name="connsiteX28" fmla="*/ 704850 w 2273300"/>
                <a:gd name="connsiteY28" fmla="*/ 222250 h 793750"/>
                <a:gd name="connsiteX29" fmla="*/ 520700 w 2273300"/>
                <a:gd name="connsiteY29" fmla="*/ 241300 h 793750"/>
                <a:gd name="connsiteX30" fmla="*/ 254000 w 2273300"/>
                <a:gd name="connsiteY30" fmla="*/ 298450 h 793750"/>
                <a:gd name="connsiteX31" fmla="*/ 95250 w 2273300"/>
                <a:gd name="connsiteY31" fmla="*/ 330200 h 793750"/>
                <a:gd name="connsiteX32" fmla="*/ 76200 w 2273300"/>
                <a:gd name="connsiteY32" fmla="*/ 387350 h 793750"/>
                <a:gd name="connsiteX33" fmla="*/ 209550 w 2273300"/>
                <a:gd name="connsiteY33" fmla="*/ 539750 h 793750"/>
                <a:gd name="connsiteX34" fmla="*/ 298450 w 2273300"/>
                <a:gd name="connsiteY34" fmla="*/ 660400 h 793750"/>
                <a:gd name="connsiteX35" fmla="*/ 317500 w 2273300"/>
                <a:gd name="connsiteY35" fmla="*/ 723900 h 793750"/>
                <a:gd name="connsiteX36" fmla="*/ 127000 w 2273300"/>
                <a:gd name="connsiteY36" fmla="*/ 793750 h 793750"/>
                <a:gd name="connsiteX37" fmla="*/ 114300 w 2273300"/>
                <a:gd name="connsiteY37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708025 w 2273300"/>
                <a:gd name="connsiteY8" fmla="*/ 168275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81200 w 2273300"/>
                <a:gd name="connsiteY15" fmla="*/ 215900 h 793750"/>
                <a:gd name="connsiteX16" fmla="*/ 2089150 w 2273300"/>
                <a:gd name="connsiteY16" fmla="*/ 323850 h 793750"/>
                <a:gd name="connsiteX17" fmla="*/ 2273300 w 2273300"/>
                <a:gd name="connsiteY17" fmla="*/ 342900 h 793750"/>
                <a:gd name="connsiteX18" fmla="*/ 2273300 w 2273300"/>
                <a:gd name="connsiteY18" fmla="*/ 393700 h 793750"/>
                <a:gd name="connsiteX19" fmla="*/ 2089150 w 2273300"/>
                <a:gd name="connsiteY19" fmla="*/ 387350 h 793750"/>
                <a:gd name="connsiteX20" fmla="*/ 1924050 w 2273300"/>
                <a:gd name="connsiteY20" fmla="*/ 266700 h 793750"/>
                <a:gd name="connsiteX21" fmla="*/ 1778000 w 2273300"/>
                <a:gd name="connsiteY21" fmla="*/ 44450 h 793750"/>
                <a:gd name="connsiteX22" fmla="*/ 1727200 w 2273300"/>
                <a:gd name="connsiteY22" fmla="*/ 44450 h 793750"/>
                <a:gd name="connsiteX23" fmla="*/ 1403350 w 2273300"/>
                <a:gd name="connsiteY23" fmla="*/ 95250 h 793750"/>
                <a:gd name="connsiteX24" fmla="*/ 984250 w 2273300"/>
                <a:gd name="connsiteY24" fmla="*/ 171450 h 793750"/>
                <a:gd name="connsiteX25" fmla="*/ 990600 w 2273300"/>
                <a:gd name="connsiteY25" fmla="*/ 203200 h 793750"/>
                <a:gd name="connsiteX26" fmla="*/ 838200 w 2273300"/>
                <a:gd name="connsiteY26" fmla="*/ 241300 h 793750"/>
                <a:gd name="connsiteX27" fmla="*/ 723900 w 2273300"/>
                <a:gd name="connsiteY27" fmla="*/ 247650 h 793750"/>
                <a:gd name="connsiteX28" fmla="*/ 730250 w 2273300"/>
                <a:gd name="connsiteY28" fmla="*/ 196850 h 793750"/>
                <a:gd name="connsiteX29" fmla="*/ 520700 w 2273300"/>
                <a:gd name="connsiteY29" fmla="*/ 241300 h 793750"/>
                <a:gd name="connsiteX30" fmla="*/ 254000 w 2273300"/>
                <a:gd name="connsiteY30" fmla="*/ 298450 h 793750"/>
                <a:gd name="connsiteX31" fmla="*/ 95250 w 2273300"/>
                <a:gd name="connsiteY31" fmla="*/ 330200 h 793750"/>
                <a:gd name="connsiteX32" fmla="*/ 76200 w 2273300"/>
                <a:gd name="connsiteY32" fmla="*/ 387350 h 793750"/>
                <a:gd name="connsiteX33" fmla="*/ 209550 w 2273300"/>
                <a:gd name="connsiteY33" fmla="*/ 539750 h 793750"/>
                <a:gd name="connsiteX34" fmla="*/ 298450 w 2273300"/>
                <a:gd name="connsiteY34" fmla="*/ 660400 h 793750"/>
                <a:gd name="connsiteX35" fmla="*/ 317500 w 2273300"/>
                <a:gd name="connsiteY35" fmla="*/ 723900 h 793750"/>
                <a:gd name="connsiteX36" fmla="*/ 127000 w 2273300"/>
                <a:gd name="connsiteY36" fmla="*/ 793750 h 793750"/>
                <a:gd name="connsiteX37" fmla="*/ 114300 w 2273300"/>
                <a:gd name="connsiteY37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708025 w 2273300"/>
                <a:gd name="connsiteY8" fmla="*/ 168275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81200 w 2273300"/>
                <a:gd name="connsiteY15" fmla="*/ 215900 h 793750"/>
                <a:gd name="connsiteX16" fmla="*/ 2089150 w 2273300"/>
                <a:gd name="connsiteY16" fmla="*/ 323850 h 793750"/>
                <a:gd name="connsiteX17" fmla="*/ 2273300 w 2273300"/>
                <a:gd name="connsiteY17" fmla="*/ 342900 h 793750"/>
                <a:gd name="connsiteX18" fmla="*/ 2273300 w 2273300"/>
                <a:gd name="connsiteY18" fmla="*/ 393700 h 793750"/>
                <a:gd name="connsiteX19" fmla="*/ 2089150 w 2273300"/>
                <a:gd name="connsiteY19" fmla="*/ 387350 h 793750"/>
                <a:gd name="connsiteX20" fmla="*/ 1924050 w 2273300"/>
                <a:gd name="connsiteY20" fmla="*/ 266700 h 793750"/>
                <a:gd name="connsiteX21" fmla="*/ 1778000 w 2273300"/>
                <a:gd name="connsiteY21" fmla="*/ 44450 h 793750"/>
                <a:gd name="connsiteX22" fmla="*/ 1727200 w 2273300"/>
                <a:gd name="connsiteY22" fmla="*/ 44450 h 793750"/>
                <a:gd name="connsiteX23" fmla="*/ 1403350 w 2273300"/>
                <a:gd name="connsiteY23" fmla="*/ 95250 h 793750"/>
                <a:gd name="connsiteX24" fmla="*/ 984250 w 2273300"/>
                <a:gd name="connsiteY24" fmla="*/ 171450 h 793750"/>
                <a:gd name="connsiteX25" fmla="*/ 990600 w 2273300"/>
                <a:gd name="connsiteY25" fmla="*/ 203200 h 793750"/>
                <a:gd name="connsiteX26" fmla="*/ 723900 w 2273300"/>
                <a:gd name="connsiteY26" fmla="*/ 247650 h 793750"/>
                <a:gd name="connsiteX27" fmla="*/ 730250 w 2273300"/>
                <a:gd name="connsiteY27" fmla="*/ 196850 h 793750"/>
                <a:gd name="connsiteX28" fmla="*/ 520700 w 2273300"/>
                <a:gd name="connsiteY28" fmla="*/ 241300 h 793750"/>
                <a:gd name="connsiteX29" fmla="*/ 254000 w 2273300"/>
                <a:gd name="connsiteY29" fmla="*/ 298450 h 793750"/>
                <a:gd name="connsiteX30" fmla="*/ 95250 w 2273300"/>
                <a:gd name="connsiteY30" fmla="*/ 330200 h 793750"/>
                <a:gd name="connsiteX31" fmla="*/ 76200 w 2273300"/>
                <a:gd name="connsiteY31" fmla="*/ 387350 h 793750"/>
                <a:gd name="connsiteX32" fmla="*/ 209550 w 2273300"/>
                <a:gd name="connsiteY32" fmla="*/ 539750 h 793750"/>
                <a:gd name="connsiteX33" fmla="*/ 298450 w 2273300"/>
                <a:gd name="connsiteY33" fmla="*/ 660400 h 793750"/>
                <a:gd name="connsiteX34" fmla="*/ 317500 w 2273300"/>
                <a:gd name="connsiteY34" fmla="*/ 723900 h 793750"/>
                <a:gd name="connsiteX35" fmla="*/ 127000 w 2273300"/>
                <a:gd name="connsiteY35" fmla="*/ 793750 h 793750"/>
                <a:gd name="connsiteX36" fmla="*/ 114300 w 2273300"/>
                <a:gd name="connsiteY36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19050 w 2273300"/>
                <a:gd name="connsiteY5" fmla="*/ 304800 h 793750"/>
                <a:gd name="connsiteX6" fmla="*/ 114300 w 2273300"/>
                <a:gd name="connsiteY6" fmla="*/ 273050 h 793750"/>
                <a:gd name="connsiteX7" fmla="*/ 387350 w 2273300"/>
                <a:gd name="connsiteY7" fmla="*/ 228600 h 793750"/>
                <a:gd name="connsiteX8" fmla="*/ 708025 w 2273300"/>
                <a:gd name="connsiteY8" fmla="*/ 168275 h 793750"/>
                <a:gd name="connsiteX9" fmla="*/ 679450 w 2273300"/>
                <a:gd name="connsiteY9" fmla="*/ 139700 h 793750"/>
                <a:gd name="connsiteX10" fmla="*/ 908050 w 2273300"/>
                <a:gd name="connsiteY10" fmla="*/ 82550 h 793750"/>
                <a:gd name="connsiteX11" fmla="*/ 946150 w 2273300"/>
                <a:gd name="connsiteY11" fmla="*/ 133350 h 793750"/>
                <a:gd name="connsiteX12" fmla="*/ 1276350 w 2273300"/>
                <a:gd name="connsiteY12" fmla="*/ 69850 h 793750"/>
                <a:gd name="connsiteX13" fmla="*/ 1682750 w 2273300"/>
                <a:gd name="connsiteY13" fmla="*/ 0 h 793750"/>
                <a:gd name="connsiteX14" fmla="*/ 1828800 w 2273300"/>
                <a:gd name="connsiteY14" fmla="*/ 0 h 793750"/>
                <a:gd name="connsiteX15" fmla="*/ 1981200 w 2273300"/>
                <a:gd name="connsiteY15" fmla="*/ 215900 h 793750"/>
                <a:gd name="connsiteX16" fmla="*/ 2089150 w 2273300"/>
                <a:gd name="connsiteY16" fmla="*/ 323850 h 793750"/>
                <a:gd name="connsiteX17" fmla="*/ 2273300 w 2273300"/>
                <a:gd name="connsiteY17" fmla="*/ 342900 h 793750"/>
                <a:gd name="connsiteX18" fmla="*/ 2273300 w 2273300"/>
                <a:gd name="connsiteY18" fmla="*/ 393700 h 793750"/>
                <a:gd name="connsiteX19" fmla="*/ 2089150 w 2273300"/>
                <a:gd name="connsiteY19" fmla="*/ 387350 h 793750"/>
                <a:gd name="connsiteX20" fmla="*/ 1924050 w 2273300"/>
                <a:gd name="connsiteY20" fmla="*/ 266700 h 793750"/>
                <a:gd name="connsiteX21" fmla="*/ 1778000 w 2273300"/>
                <a:gd name="connsiteY21" fmla="*/ 44450 h 793750"/>
                <a:gd name="connsiteX22" fmla="*/ 1727200 w 2273300"/>
                <a:gd name="connsiteY22" fmla="*/ 44450 h 793750"/>
                <a:gd name="connsiteX23" fmla="*/ 1403350 w 2273300"/>
                <a:gd name="connsiteY23" fmla="*/ 95250 h 793750"/>
                <a:gd name="connsiteX24" fmla="*/ 958850 w 2273300"/>
                <a:gd name="connsiteY24" fmla="*/ 161925 h 793750"/>
                <a:gd name="connsiteX25" fmla="*/ 990600 w 2273300"/>
                <a:gd name="connsiteY25" fmla="*/ 203200 h 793750"/>
                <a:gd name="connsiteX26" fmla="*/ 723900 w 2273300"/>
                <a:gd name="connsiteY26" fmla="*/ 247650 h 793750"/>
                <a:gd name="connsiteX27" fmla="*/ 730250 w 2273300"/>
                <a:gd name="connsiteY27" fmla="*/ 196850 h 793750"/>
                <a:gd name="connsiteX28" fmla="*/ 520700 w 2273300"/>
                <a:gd name="connsiteY28" fmla="*/ 241300 h 793750"/>
                <a:gd name="connsiteX29" fmla="*/ 254000 w 2273300"/>
                <a:gd name="connsiteY29" fmla="*/ 298450 h 793750"/>
                <a:gd name="connsiteX30" fmla="*/ 95250 w 2273300"/>
                <a:gd name="connsiteY30" fmla="*/ 330200 h 793750"/>
                <a:gd name="connsiteX31" fmla="*/ 76200 w 2273300"/>
                <a:gd name="connsiteY31" fmla="*/ 387350 h 793750"/>
                <a:gd name="connsiteX32" fmla="*/ 209550 w 2273300"/>
                <a:gd name="connsiteY32" fmla="*/ 539750 h 793750"/>
                <a:gd name="connsiteX33" fmla="*/ 298450 w 2273300"/>
                <a:gd name="connsiteY33" fmla="*/ 660400 h 793750"/>
                <a:gd name="connsiteX34" fmla="*/ 317500 w 2273300"/>
                <a:gd name="connsiteY34" fmla="*/ 723900 h 793750"/>
                <a:gd name="connsiteX35" fmla="*/ 127000 w 2273300"/>
                <a:gd name="connsiteY35" fmla="*/ 793750 h 793750"/>
                <a:gd name="connsiteX36" fmla="*/ 114300 w 2273300"/>
                <a:gd name="connsiteY36" fmla="*/ 711200 h 793750"/>
                <a:gd name="connsiteX0" fmla="*/ 114300 w 2273300"/>
                <a:gd name="connsiteY0" fmla="*/ 711200 h 793750"/>
                <a:gd name="connsiteX1" fmla="*/ 209550 w 2273300"/>
                <a:gd name="connsiteY1" fmla="*/ 692150 h 793750"/>
                <a:gd name="connsiteX2" fmla="*/ 222250 w 2273300"/>
                <a:gd name="connsiteY2" fmla="*/ 641350 h 793750"/>
                <a:gd name="connsiteX3" fmla="*/ 127000 w 2273300"/>
                <a:gd name="connsiteY3" fmla="*/ 527050 h 793750"/>
                <a:gd name="connsiteX4" fmla="*/ 0 w 2273300"/>
                <a:gd name="connsiteY4" fmla="*/ 400050 h 793750"/>
                <a:gd name="connsiteX5" fmla="*/ 3175 w 2273300"/>
                <a:gd name="connsiteY5" fmla="*/ 342900 h 793750"/>
                <a:gd name="connsiteX6" fmla="*/ 19050 w 2273300"/>
                <a:gd name="connsiteY6" fmla="*/ 304800 h 793750"/>
                <a:gd name="connsiteX7" fmla="*/ 114300 w 2273300"/>
                <a:gd name="connsiteY7" fmla="*/ 273050 h 793750"/>
                <a:gd name="connsiteX8" fmla="*/ 387350 w 2273300"/>
                <a:gd name="connsiteY8" fmla="*/ 228600 h 793750"/>
                <a:gd name="connsiteX9" fmla="*/ 708025 w 2273300"/>
                <a:gd name="connsiteY9" fmla="*/ 168275 h 793750"/>
                <a:gd name="connsiteX10" fmla="*/ 679450 w 2273300"/>
                <a:gd name="connsiteY10" fmla="*/ 139700 h 793750"/>
                <a:gd name="connsiteX11" fmla="*/ 908050 w 2273300"/>
                <a:gd name="connsiteY11" fmla="*/ 82550 h 793750"/>
                <a:gd name="connsiteX12" fmla="*/ 946150 w 2273300"/>
                <a:gd name="connsiteY12" fmla="*/ 133350 h 793750"/>
                <a:gd name="connsiteX13" fmla="*/ 1276350 w 2273300"/>
                <a:gd name="connsiteY13" fmla="*/ 69850 h 793750"/>
                <a:gd name="connsiteX14" fmla="*/ 1682750 w 2273300"/>
                <a:gd name="connsiteY14" fmla="*/ 0 h 793750"/>
                <a:gd name="connsiteX15" fmla="*/ 1828800 w 2273300"/>
                <a:gd name="connsiteY15" fmla="*/ 0 h 793750"/>
                <a:gd name="connsiteX16" fmla="*/ 1981200 w 2273300"/>
                <a:gd name="connsiteY16" fmla="*/ 215900 h 793750"/>
                <a:gd name="connsiteX17" fmla="*/ 2089150 w 2273300"/>
                <a:gd name="connsiteY17" fmla="*/ 323850 h 793750"/>
                <a:gd name="connsiteX18" fmla="*/ 2273300 w 2273300"/>
                <a:gd name="connsiteY18" fmla="*/ 342900 h 793750"/>
                <a:gd name="connsiteX19" fmla="*/ 2273300 w 2273300"/>
                <a:gd name="connsiteY19" fmla="*/ 393700 h 793750"/>
                <a:gd name="connsiteX20" fmla="*/ 2089150 w 2273300"/>
                <a:gd name="connsiteY20" fmla="*/ 387350 h 793750"/>
                <a:gd name="connsiteX21" fmla="*/ 1924050 w 2273300"/>
                <a:gd name="connsiteY21" fmla="*/ 266700 h 793750"/>
                <a:gd name="connsiteX22" fmla="*/ 1778000 w 2273300"/>
                <a:gd name="connsiteY22" fmla="*/ 44450 h 793750"/>
                <a:gd name="connsiteX23" fmla="*/ 1727200 w 2273300"/>
                <a:gd name="connsiteY23" fmla="*/ 44450 h 793750"/>
                <a:gd name="connsiteX24" fmla="*/ 1403350 w 2273300"/>
                <a:gd name="connsiteY24" fmla="*/ 95250 h 793750"/>
                <a:gd name="connsiteX25" fmla="*/ 958850 w 2273300"/>
                <a:gd name="connsiteY25" fmla="*/ 161925 h 793750"/>
                <a:gd name="connsiteX26" fmla="*/ 990600 w 2273300"/>
                <a:gd name="connsiteY26" fmla="*/ 203200 h 793750"/>
                <a:gd name="connsiteX27" fmla="*/ 723900 w 2273300"/>
                <a:gd name="connsiteY27" fmla="*/ 247650 h 793750"/>
                <a:gd name="connsiteX28" fmla="*/ 730250 w 2273300"/>
                <a:gd name="connsiteY28" fmla="*/ 196850 h 793750"/>
                <a:gd name="connsiteX29" fmla="*/ 520700 w 2273300"/>
                <a:gd name="connsiteY29" fmla="*/ 241300 h 793750"/>
                <a:gd name="connsiteX30" fmla="*/ 254000 w 2273300"/>
                <a:gd name="connsiteY30" fmla="*/ 298450 h 793750"/>
                <a:gd name="connsiteX31" fmla="*/ 95250 w 2273300"/>
                <a:gd name="connsiteY31" fmla="*/ 330200 h 793750"/>
                <a:gd name="connsiteX32" fmla="*/ 76200 w 2273300"/>
                <a:gd name="connsiteY32" fmla="*/ 387350 h 793750"/>
                <a:gd name="connsiteX33" fmla="*/ 209550 w 2273300"/>
                <a:gd name="connsiteY33" fmla="*/ 539750 h 793750"/>
                <a:gd name="connsiteX34" fmla="*/ 298450 w 2273300"/>
                <a:gd name="connsiteY34" fmla="*/ 660400 h 793750"/>
                <a:gd name="connsiteX35" fmla="*/ 317500 w 2273300"/>
                <a:gd name="connsiteY35" fmla="*/ 723900 h 793750"/>
                <a:gd name="connsiteX36" fmla="*/ 127000 w 2273300"/>
                <a:gd name="connsiteY36" fmla="*/ 793750 h 793750"/>
                <a:gd name="connsiteX37" fmla="*/ 114300 w 2273300"/>
                <a:gd name="connsiteY37" fmla="*/ 711200 h 793750"/>
                <a:gd name="connsiteX0" fmla="*/ 152400 w 2311400"/>
                <a:gd name="connsiteY0" fmla="*/ 711200 h 793750"/>
                <a:gd name="connsiteX1" fmla="*/ 247650 w 2311400"/>
                <a:gd name="connsiteY1" fmla="*/ 692150 h 793750"/>
                <a:gd name="connsiteX2" fmla="*/ 260350 w 2311400"/>
                <a:gd name="connsiteY2" fmla="*/ 641350 h 793750"/>
                <a:gd name="connsiteX3" fmla="*/ 165100 w 2311400"/>
                <a:gd name="connsiteY3" fmla="*/ 527050 h 793750"/>
                <a:gd name="connsiteX4" fmla="*/ 38100 w 2311400"/>
                <a:gd name="connsiteY4" fmla="*/ 400050 h 793750"/>
                <a:gd name="connsiteX5" fmla="*/ 0 w 2311400"/>
                <a:gd name="connsiteY5" fmla="*/ 327025 h 793750"/>
                <a:gd name="connsiteX6" fmla="*/ 57150 w 2311400"/>
                <a:gd name="connsiteY6" fmla="*/ 304800 h 793750"/>
                <a:gd name="connsiteX7" fmla="*/ 152400 w 2311400"/>
                <a:gd name="connsiteY7" fmla="*/ 273050 h 793750"/>
                <a:gd name="connsiteX8" fmla="*/ 425450 w 2311400"/>
                <a:gd name="connsiteY8" fmla="*/ 228600 h 793750"/>
                <a:gd name="connsiteX9" fmla="*/ 746125 w 2311400"/>
                <a:gd name="connsiteY9" fmla="*/ 168275 h 793750"/>
                <a:gd name="connsiteX10" fmla="*/ 717550 w 2311400"/>
                <a:gd name="connsiteY10" fmla="*/ 139700 h 793750"/>
                <a:gd name="connsiteX11" fmla="*/ 946150 w 2311400"/>
                <a:gd name="connsiteY11" fmla="*/ 82550 h 793750"/>
                <a:gd name="connsiteX12" fmla="*/ 984250 w 2311400"/>
                <a:gd name="connsiteY12" fmla="*/ 133350 h 793750"/>
                <a:gd name="connsiteX13" fmla="*/ 1314450 w 2311400"/>
                <a:gd name="connsiteY13" fmla="*/ 69850 h 793750"/>
                <a:gd name="connsiteX14" fmla="*/ 1720850 w 2311400"/>
                <a:gd name="connsiteY14" fmla="*/ 0 h 793750"/>
                <a:gd name="connsiteX15" fmla="*/ 1866900 w 2311400"/>
                <a:gd name="connsiteY15" fmla="*/ 0 h 793750"/>
                <a:gd name="connsiteX16" fmla="*/ 2019300 w 2311400"/>
                <a:gd name="connsiteY16" fmla="*/ 215900 h 793750"/>
                <a:gd name="connsiteX17" fmla="*/ 2127250 w 2311400"/>
                <a:gd name="connsiteY17" fmla="*/ 323850 h 793750"/>
                <a:gd name="connsiteX18" fmla="*/ 2311400 w 2311400"/>
                <a:gd name="connsiteY18" fmla="*/ 342900 h 793750"/>
                <a:gd name="connsiteX19" fmla="*/ 2311400 w 2311400"/>
                <a:gd name="connsiteY19" fmla="*/ 393700 h 793750"/>
                <a:gd name="connsiteX20" fmla="*/ 2127250 w 2311400"/>
                <a:gd name="connsiteY20" fmla="*/ 387350 h 793750"/>
                <a:gd name="connsiteX21" fmla="*/ 1962150 w 2311400"/>
                <a:gd name="connsiteY21" fmla="*/ 266700 h 793750"/>
                <a:gd name="connsiteX22" fmla="*/ 1816100 w 2311400"/>
                <a:gd name="connsiteY22" fmla="*/ 44450 h 793750"/>
                <a:gd name="connsiteX23" fmla="*/ 1765300 w 2311400"/>
                <a:gd name="connsiteY23" fmla="*/ 44450 h 793750"/>
                <a:gd name="connsiteX24" fmla="*/ 1441450 w 2311400"/>
                <a:gd name="connsiteY24" fmla="*/ 95250 h 793750"/>
                <a:gd name="connsiteX25" fmla="*/ 996950 w 2311400"/>
                <a:gd name="connsiteY25" fmla="*/ 161925 h 793750"/>
                <a:gd name="connsiteX26" fmla="*/ 1028700 w 2311400"/>
                <a:gd name="connsiteY26" fmla="*/ 203200 h 793750"/>
                <a:gd name="connsiteX27" fmla="*/ 762000 w 2311400"/>
                <a:gd name="connsiteY27" fmla="*/ 247650 h 793750"/>
                <a:gd name="connsiteX28" fmla="*/ 768350 w 2311400"/>
                <a:gd name="connsiteY28" fmla="*/ 196850 h 793750"/>
                <a:gd name="connsiteX29" fmla="*/ 558800 w 2311400"/>
                <a:gd name="connsiteY29" fmla="*/ 241300 h 793750"/>
                <a:gd name="connsiteX30" fmla="*/ 292100 w 2311400"/>
                <a:gd name="connsiteY30" fmla="*/ 298450 h 793750"/>
                <a:gd name="connsiteX31" fmla="*/ 133350 w 2311400"/>
                <a:gd name="connsiteY31" fmla="*/ 330200 h 793750"/>
                <a:gd name="connsiteX32" fmla="*/ 114300 w 2311400"/>
                <a:gd name="connsiteY32" fmla="*/ 387350 h 793750"/>
                <a:gd name="connsiteX33" fmla="*/ 247650 w 2311400"/>
                <a:gd name="connsiteY33" fmla="*/ 539750 h 793750"/>
                <a:gd name="connsiteX34" fmla="*/ 336550 w 2311400"/>
                <a:gd name="connsiteY34" fmla="*/ 660400 h 793750"/>
                <a:gd name="connsiteX35" fmla="*/ 355600 w 2311400"/>
                <a:gd name="connsiteY35" fmla="*/ 723900 h 793750"/>
                <a:gd name="connsiteX36" fmla="*/ 165100 w 2311400"/>
                <a:gd name="connsiteY36" fmla="*/ 793750 h 793750"/>
                <a:gd name="connsiteX37" fmla="*/ 152400 w 2311400"/>
                <a:gd name="connsiteY37" fmla="*/ 711200 h 793750"/>
                <a:gd name="connsiteX0" fmla="*/ 152400 w 2311400"/>
                <a:gd name="connsiteY0" fmla="*/ 711200 h 793750"/>
                <a:gd name="connsiteX1" fmla="*/ 247650 w 2311400"/>
                <a:gd name="connsiteY1" fmla="*/ 692150 h 793750"/>
                <a:gd name="connsiteX2" fmla="*/ 260350 w 2311400"/>
                <a:gd name="connsiteY2" fmla="*/ 641350 h 793750"/>
                <a:gd name="connsiteX3" fmla="*/ 165100 w 2311400"/>
                <a:gd name="connsiteY3" fmla="*/ 527050 h 793750"/>
                <a:gd name="connsiteX4" fmla="*/ 38100 w 2311400"/>
                <a:gd name="connsiteY4" fmla="*/ 400050 h 793750"/>
                <a:gd name="connsiteX5" fmla="*/ 0 w 2311400"/>
                <a:gd name="connsiteY5" fmla="*/ 327025 h 793750"/>
                <a:gd name="connsiteX6" fmla="*/ 57150 w 2311400"/>
                <a:gd name="connsiteY6" fmla="*/ 304800 h 793750"/>
                <a:gd name="connsiteX7" fmla="*/ 152400 w 2311400"/>
                <a:gd name="connsiteY7" fmla="*/ 273050 h 793750"/>
                <a:gd name="connsiteX8" fmla="*/ 425450 w 2311400"/>
                <a:gd name="connsiteY8" fmla="*/ 228600 h 793750"/>
                <a:gd name="connsiteX9" fmla="*/ 746125 w 2311400"/>
                <a:gd name="connsiteY9" fmla="*/ 168275 h 793750"/>
                <a:gd name="connsiteX10" fmla="*/ 717550 w 2311400"/>
                <a:gd name="connsiteY10" fmla="*/ 139700 h 793750"/>
                <a:gd name="connsiteX11" fmla="*/ 946150 w 2311400"/>
                <a:gd name="connsiteY11" fmla="*/ 82550 h 793750"/>
                <a:gd name="connsiteX12" fmla="*/ 984250 w 2311400"/>
                <a:gd name="connsiteY12" fmla="*/ 133350 h 793750"/>
                <a:gd name="connsiteX13" fmla="*/ 1314450 w 2311400"/>
                <a:gd name="connsiteY13" fmla="*/ 69850 h 793750"/>
                <a:gd name="connsiteX14" fmla="*/ 1720850 w 2311400"/>
                <a:gd name="connsiteY14" fmla="*/ 0 h 793750"/>
                <a:gd name="connsiteX15" fmla="*/ 1866900 w 2311400"/>
                <a:gd name="connsiteY15" fmla="*/ 0 h 793750"/>
                <a:gd name="connsiteX16" fmla="*/ 2019300 w 2311400"/>
                <a:gd name="connsiteY16" fmla="*/ 215900 h 793750"/>
                <a:gd name="connsiteX17" fmla="*/ 2127250 w 2311400"/>
                <a:gd name="connsiteY17" fmla="*/ 323850 h 793750"/>
                <a:gd name="connsiteX18" fmla="*/ 2311400 w 2311400"/>
                <a:gd name="connsiteY18" fmla="*/ 342900 h 793750"/>
                <a:gd name="connsiteX19" fmla="*/ 2311400 w 2311400"/>
                <a:gd name="connsiteY19" fmla="*/ 393700 h 793750"/>
                <a:gd name="connsiteX20" fmla="*/ 2127250 w 2311400"/>
                <a:gd name="connsiteY20" fmla="*/ 387350 h 793750"/>
                <a:gd name="connsiteX21" fmla="*/ 1962150 w 2311400"/>
                <a:gd name="connsiteY21" fmla="*/ 266700 h 793750"/>
                <a:gd name="connsiteX22" fmla="*/ 1816100 w 2311400"/>
                <a:gd name="connsiteY22" fmla="*/ 44450 h 793750"/>
                <a:gd name="connsiteX23" fmla="*/ 1765300 w 2311400"/>
                <a:gd name="connsiteY23" fmla="*/ 44450 h 793750"/>
                <a:gd name="connsiteX24" fmla="*/ 1441450 w 2311400"/>
                <a:gd name="connsiteY24" fmla="*/ 95250 h 793750"/>
                <a:gd name="connsiteX25" fmla="*/ 996950 w 2311400"/>
                <a:gd name="connsiteY25" fmla="*/ 161925 h 793750"/>
                <a:gd name="connsiteX26" fmla="*/ 1028700 w 2311400"/>
                <a:gd name="connsiteY26" fmla="*/ 203200 h 793750"/>
                <a:gd name="connsiteX27" fmla="*/ 762000 w 2311400"/>
                <a:gd name="connsiteY27" fmla="*/ 247650 h 793750"/>
                <a:gd name="connsiteX28" fmla="*/ 768350 w 2311400"/>
                <a:gd name="connsiteY28" fmla="*/ 196850 h 793750"/>
                <a:gd name="connsiteX29" fmla="*/ 558800 w 2311400"/>
                <a:gd name="connsiteY29" fmla="*/ 241300 h 793750"/>
                <a:gd name="connsiteX30" fmla="*/ 292100 w 2311400"/>
                <a:gd name="connsiteY30" fmla="*/ 298450 h 793750"/>
                <a:gd name="connsiteX31" fmla="*/ 133350 w 2311400"/>
                <a:gd name="connsiteY31" fmla="*/ 330200 h 793750"/>
                <a:gd name="connsiteX32" fmla="*/ 114300 w 2311400"/>
                <a:gd name="connsiteY32" fmla="*/ 387350 h 793750"/>
                <a:gd name="connsiteX33" fmla="*/ 247650 w 2311400"/>
                <a:gd name="connsiteY33" fmla="*/ 539750 h 793750"/>
                <a:gd name="connsiteX34" fmla="*/ 336550 w 2311400"/>
                <a:gd name="connsiteY34" fmla="*/ 660400 h 793750"/>
                <a:gd name="connsiteX35" fmla="*/ 355600 w 2311400"/>
                <a:gd name="connsiteY35" fmla="*/ 723900 h 793750"/>
                <a:gd name="connsiteX36" fmla="*/ 165100 w 2311400"/>
                <a:gd name="connsiteY36" fmla="*/ 793750 h 793750"/>
                <a:gd name="connsiteX37" fmla="*/ 152400 w 2311400"/>
                <a:gd name="connsiteY37" fmla="*/ 711200 h 793750"/>
                <a:gd name="connsiteX0" fmla="*/ 152897 w 2311897"/>
                <a:gd name="connsiteY0" fmla="*/ 711200 h 793750"/>
                <a:gd name="connsiteX1" fmla="*/ 248147 w 2311897"/>
                <a:gd name="connsiteY1" fmla="*/ 692150 h 793750"/>
                <a:gd name="connsiteX2" fmla="*/ 260847 w 2311897"/>
                <a:gd name="connsiteY2" fmla="*/ 641350 h 793750"/>
                <a:gd name="connsiteX3" fmla="*/ 165597 w 2311897"/>
                <a:gd name="connsiteY3" fmla="*/ 527050 h 793750"/>
                <a:gd name="connsiteX4" fmla="*/ 38597 w 2311897"/>
                <a:gd name="connsiteY4" fmla="*/ 400050 h 793750"/>
                <a:gd name="connsiteX5" fmla="*/ 497 w 2311897"/>
                <a:gd name="connsiteY5" fmla="*/ 327025 h 793750"/>
                <a:gd name="connsiteX6" fmla="*/ 19547 w 2311897"/>
                <a:gd name="connsiteY6" fmla="*/ 349250 h 793750"/>
                <a:gd name="connsiteX7" fmla="*/ 57647 w 2311897"/>
                <a:gd name="connsiteY7" fmla="*/ 304800 h 793750"/>
                <a:gd name="connsiteX8" fmla="*/ 152897 w 2311897"/>
                <a:gd name="connsiteY8" fmla="*/ 273050 h 793750"/>
                <a:gd name="connsiteX9" fmla="*/ 425947 w 2311897"/>
                <a:gd name="connsiteY9" fmla="*/ 228600 h 793750"/>
                <a:gd name="connsiteX10" fmla="*/ 746622 w 2311897"/>
                <a:gd name="connsiteY10" fmla="*/ 168275 h 793750"/>
                <a:gd name="connsiteX11" fmla="*/ 718047 w 2311897"/>
                <a:gd name="connsiteY11" fmla="*/ 139700 h 793750"/>
                <a:gd name="connsiteX12" fmla="*/ 946647 w 2311897"/>
                <a:gd name="connsiteY12" fmla="*/ 82550 h 793750"/>
                <a:gd name="connsiteX13" fmla="*/ 984747 w 2311897"/>
                <a:gd name="connsiteY13" fmla="*/ 133350 h 793750"/>
                <a:gd name="connsiteX14" fmla="*/ 1314947 w 2311897"/>
                <a:gd name="connsiteY14" fmla="*/ 69850 h 793750"/>
                <a:gd name="connsiteX15" fmla="*/ 1721347 w 2311897"/>
                <a:gd name="connsiteY15" fmla="*/ 0 h 793750"/>
                <a:gd name="connsiteX16" fmla="*/ 1867397 w 2311897"/>
                <a:gd name="connsiteY16" fmla="*/ 0 h 793750"/>
                <a:gd name="connsiteX17" fmla="*/ 2019797 w 2311897"/>
                <a:gd name="connsiteY17" fmla="*/ 215900 h 793750"/>
                <a:gd name="connsiteX18" fmla="*/ 2127747 w 2311897"/>
                <a:gd name="connsiteY18" fmla="*/ 323850 h 793750"/>
                <a:gd name="connsiteX19" fmla="*/ 2311897 w 2311897"/>
                <a:gd name="connsiteY19" fmla="*/ 342900 h 793750"/>
                <a:gd name="connsiteX20" fmla="*/ 2311897 w 2311897"/>
                <a:gd name="connsiteY20" fmla="*/ 393700 h 793750"/>
                <a:gd name="connsiteX21" fmla="*/ 2127747 w 2311897"/>
                <a:gd name="connsiteY21" fmla="*/ 387350 h 793750"/>
                <a:gd name="connsiteX22" fmla="*/ 1962647 w 2311897"/>
                <a:gd name="connsiteY22" fmla="*/ 266700 h 793750"/>
                <a:gd name="connsiteX23" fmla="*/ 1816597 w 2311897"/>
                <a:gd name="connsiteY23" fmla="*/ 44450 h 793750"/>
                <a:gd name="connsiteX24" fmla="*/ 1765797 w 2311897"/>
                <a:gd name="connsiteY24" fmla="*/ 44450 h 793750"/>
                <a:gd name="connsiteX25" fmla="*/ 1441947 w 2311897"/>
                <a:gd name="connsiteY25" fmla="*/ 95250 h 793750"/>
                <a:gd name="connsiteX26" fmla="*/ 997447 w 2311897"/>
                <a:gd name="connsiteY26" fmla="*/ 161925 h 793750"/>
                <a:gd name="connsiteX27" fmla="*/ 1029197 w 2311897"/>
                <a:gd name="connsiteY27" fmla="*/ 203200 h 793750"/>
                <a:gd name="connsiteX28" fmla="*/ 762497 w 2311897"/>
                <a:gd name="connsiteY28" fmla="*/ 247650 h 793750"/>
                <a:gd name="connsiteX29" fmla="*/ 768847 w 2311897"/>
                <a:gd name="connsiteY29" fmla="*/ 196850 h 793750"/>
                <a:gd name="connsiteX30" fmla="*/ 559297 w 2311897"/>
                <a:gd name="connsiteY30" fmla="*/ 241300 h 793750"/>
                <a:gd name="connsiteX31" fmla="*/ 292597 w 2311897"/>
                <a:gd name="connsiteY31" fmla="*/ 298450 h 793750"/>
                <a:gd name="connsiteX32" fmla="*/ 133847 w 2311897"/>
                <a:gd name="connsiteY32" fmla="*/ 330200 h 793750"/>
                <a:gd name="connsiteX33" fmla="*/ 114797 w 2311897"/>
                <a:gd name="connsiteY33" fmla="*/ 387350 h 793750"/>
                <a:gd name="connsiteX34" fmla="*/ 248147 w 2311897"/>
                <a:gd name="connsiteY34" fmla="*/ 539750 h 793750"/>
                <a:gd name="connsiteX35" fmla="*/ 337047 w 2311897"/>
                <a:gd name="connsiteY35" fmla="*/ 660400 h 793750"/>
                <a:gd name="connsiteX36" fmla="*/ 356097 w 2311897"/>
                <a:gd name="connsiteY36" fmla="*/ 723900 h 793750"/>
                <a:gd name="connsiteX37" fmla="*/ 165597 w 2311897"/>
                <a:gd name="connsiteY37" fmla="*/ 793750 h 793750"/>
                <a:gd name="connsiteX38" fmla="*/ 152897 w 2311897"/>
                <a:gd name="connsiteY38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727075 w 2292350"/>
                <a:gd name="connsiteY9" fmla="*/ 168275 h 793750"/>
                <a:gd name="connsiteX10" fmla="*/ 698500 w 2292350"/>
                <a:gd name="connsiteY10" fmla="*/ 13970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08200 w 2292350"/>
                <a:gd name="connsiteY17" fmla="*/ 3238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49300 w 2292350"/>
                <a:gd name="connsiteY28" fmla="*/ 196850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727075 w 2292350"/>
                <a:gd name="connsiteY9" fmla="*/ 168275 h 793750"/>
                <a:gd name="connsiteX10" fmla="*/ 698500 w 2292350"/>
                <a:gd name="connsiteY10" fmla="*/ 13970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08200 w 2292350"/>
                <a:gd name="connsiteY17" fmla="*/ 3238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20725 w 2292350"/>
                <a:gd name="connsiteY28" fmla="*/ 206375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98500 w 2292350"/>
                <a:gd name="connsiteY10" fmla="*/ 13970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08200 w 2292350"/>
                <a:gd name="connsiteY17" fmla="*/ 3238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20725 w 2292350"/>
                <a:gd name="connsiteY28" fmla="*/ 206375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08200 w 2292350"/>
                <a:gd name="connsiteY17" fmla="*/ 3238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20725 w 2292350"/>
                <a:gd name="connsiteY28" fmla="*/ 206375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14550 w 2292350"/>
                <a:gd name="connsiteY17" fmla="*/ 2984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20725 w 2292350"/>
                <a:gd name="connsiteY28" fmla="*/ 206375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14550 w 2292350"/>
                <a:gd name="connsiteY17" fmla="*/ 2984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2019300 w 2292350"/>
                <a:gd name="connsiteY21" fmla="*/ 330200 h 793750"/>
                <a:gd name="connsiteX22" fmla="*/ 1943100 w 2292350"/>
                <a:gd name="connsiteY22" fmla="*/ 266700 h 793750"/>
                <a:gd name="connsiteX23" fmla="*/ 1797050 w 2292350"/>
                <a:gd name="connsiteY23" fmla="*/ 44450 h 793750"/>
                <a:gd name="connsiteX24" fmla="*/ 1746250 w 2292350"/>
                <a:gd name="connsiteY24" fmla="*/ 44450 h 793750"/>
                <a:gd name="connsiteX25" fmla="*/ 1422400 w 2292350"/>
                <a:gd name="connsiteY25" fmla="*/ 95250 h 793750"/>
                <a:gd name="connsiteX26" fmla="*/ 977900 w 2292350"/>
                <a:gd name="connsiteY26" fmla="*/ 161925 h 793750"/>
                <a:gd name="connsiteX27" fmla="*/ 1009650 w 2292350"/>
                <a:gd name="connsiteY27" fmla="*/ 203200 h 793750"/>
                <a:gd name="connsiteX28" fmla="*/ 742950 w 2292350"/>
                <a:gd name="connsiteY28" fmla="*/ 247650 h 793750"/>
                <a:gd name="connsiteX29" fmla="*/ 720725 w 2292350"/>
                <a:gd name="connsiteY29" fmla="*/ 206375 h 793750"/>
                <a:gd name="connsiteX30" fmla="*/ 539750 w 2292350"/>
                <a:gd name="connsiteY30" fmla="*/ 241300 h 793750"/>
                <a:gd name="connsiteX31" fmla="*/ 273050 w 2292350"/>
                <a:gd name="connsiteY31" fmla="*/ 298450 h 793750"/>
                <a:gd name="connsiteX32" fmla="*/ 114300 w 2292350"/>
                <a:gd name="connsiteY32" fmla="*/ 330200 h 793750"/>
                <a:gd name="connsiteX33" fmla="*/ 95250 w 2292350"/>
                <a:gd name="connsiteY33" fmla="*/ 387350 h 793750"/>
                <a:gd name="connsiteX34" fmla="*/ 228600 w 2292350"/>
                <a:gd name="connsiteY34" fmla="*/ 539750 h 793750"/>
                <a:gd name="connsiteX35" fmla="*/ 317500 w 2292350"/>
                <a:gd name="connsiteY35" fmla="*/ 660400 h 793750"/>
                <a:gd name="connsiteX36" fmla="*/ 336550 w 2292350"/>
                <a:gd name="connsiteY36" fmla="*/ 723900 h 793750"/>
                <a:gd name="connsiteX37" fmla="*/ 146050 w 2292350"/>
                <a:gd name="connsiteY37" fmla="*/ 793750 h 793750"/>
                <a:gd name="connsiteX38" fmla="*/ 133350 w 2292350"/>
                <a:gd name="connsiteY38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00250 w 2292350"/>
                <a:gd name="connsiteY16" fmla="*/ 215900 h 793750"/>
                <a:gd name="connsiteX17" fmla="*/ 2114550 w 2292350"/>
                <a:gd name="connsiteY17" fmla="*/ 298450 h 793750"/>
                <a:gd name="connsiteX18" fmla="*/ 2292350 w 2292350"/>
                <a:gd name="connsiteY18" fmla="*/ 342900 h 793750"/>
                <a:gd name="connsiteX19" fmla="*/ 2292350 w 2292350"/>
                <a:gd name="connsiteY19" fmla="*/ 393700 h 793750"/>
                <a:gd name="connsiteX20" fmla="*/ 2108200 w 2292350"/>
                <a:gd name="connsiteY20" fmla="*/ 387350 h 793750"/>
                <a:gd name="connsiteX21" fmla="*/ 2019300 w 2292350"/>
                <a:gd name="connsiteY21" fmla="*/ 330200 h 793750"/>
                <a:gd name="connsiteX22" fmla="*/ 1943100 w 2292350"/>
                <a:gd name="connsiteY22" fmla="*/ 266700 h 793750"/>
                <a:gd name="connsiteX23" fmla="*/ 1797050 w 2292350"/>
                <a:gd name="connsiteY23" fmla="*/ 44450 h 793750"/>
                <a:gd name="connsiteX24" fmla="*/ 1746250 w 2292350"/>
                <a:gd name="connsiteY24" fmla="*/ 44450 h 793750"/>
                <a:gd name="connsiteX25" fmla="*/ 1422400 w 2292350"/>
                <a:gd name="connsiteY25" fmla="*/ 95250 h 793750"/>
                <a:gd name="connsiteX26" fmla="*/ 977900 w 2292350"/>
                <a:gd name="connsiteY26" fmla="*/ 161925 h 793750"/>
                <a:gd name="connsiteX27" fmla="*/ 1009650 w 2292350"/>
                <a:gd name="connsiteY27" fmla="*/ 203200 h 793750"/>
                <a:gd name="connsiteX28" fmla="*/ 742950 w 2292350"/>
                <a:gd name="connsiteY28" fmla="*/ 247650 h 793750"/>
                <a:gd name="connsiteX29" fmla="*/ 720725 w 2292350"/>
                <a:gd name="connsiteY29" fmla="*/ 206375 h 793750"/>
                <a:gd name="connsiteX30" fmla="*/ 539750 w 2292350"/>
                <a:gd name="connsiteY30" fmla="*/ 241300 h 793750"/>
                <a:gd name="connsiteX31" fmla="*/ 273050 w 2292350"/>
                <a:gd name="connsiteY31" fmla="*/ 298450 h 793750"/>
                <a:gd name="connsiteX32" fmla="*/ 114300 w 2292350"/>
                <a:gd name="connsiteY32" fmla="*/ 330200 h 793750"/>
                <a:gd name="connsiteX33" fmla="*/ 95250 w 2292350"/>
                <a:gd name="connsiteY33" fmla="*/ 387350 h 793750"/>
                <a:gd name="connsiteX34" fmla="*/ 228600 w 2292350"/>
                <a:gd name="connsiteY34" fmla="*/ 539750 h 793750"/>
                <a:gd name="connsiteX35" fmla="*/ 317500 w 2292350"/>
                <a:gd name="connsiteY35" fmla="*/ 660400 h 793750"/>
                <a:gd name="connsiteX36" fmla="*/ 336550 w 2292350"/>
                <a:gd name="connsiteY36" fmla="*/ 723900 h 793750"/>
                <a:gd name="connsiteX37" fmla="*/ 146050 w 2292350"/>
                <a:gd name="connsiteY37" fmla="*/ 793750 h 793750"/>
                <a:gd name="connsiteX38" fmla="*/ 133350 w 2292350"/>
                <a:gd name="connsiteY38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114550 w 2292350"/>
                <a:gd name="connsiteY16" fmla="*/ 298450 h 793750"/>
                <a:gd name="connsiteX17" fmla="*/ 2292350 w 2292350"/>
                <a:gd name="connsiteY17" fmla="*/ 342900 h 793750"/>
                <a:gd name="connsiteX18" fmla="*/ 2292350 w 2292350"/>
                <a:gd name="connsiteY18" fmla="*/ 393700 h 793750"/>
                <a:gd name="connsiteX19" fmla="*/ 2108200 w 2292350"/>
                <a:gd name="connsiteY19" fmla="*/ 387350 h 793750"/>
                <a:gd name="connsiteX20" fmla="*/ 2019300 w 2292350"/>
                <a:gd name="connsiteY20" fmla="*/ 33020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20725 w 2292350"/>
                <a:gd name="connsiteY28" fmla="*/ 206375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95500 w 2292350"/>
                <a:gd name="connsiteY16" fmla="*/ 311150 h 793750"/>
                <a:gd name="connsiteX17" fmla="*/ 2292350 w 2292350"/>
                <a:gd name="connsiteY17" fmla="*/ 342900 h 793750"/>
                <a:gd name="connsiteX18" fmla="*/ 2292350 w 2292350"/>
                <a:gd name="connsiteY18" fmla="*/ 393700 h 793750"/>
                <a:gd name="connsiteX19" fmla="*/ 2108200 w 2292350"/>
                <a:gd name="connsiteY19" fmla="*/ 387350 h 793750"/>
                <a:gd name="connsiteX20" fmla="*/ 2019300 w 2292350"/>
                <a:gd name="connsiteY20" fmla="*/ 330200 h 793750"/>
                <a:gd name="connsiteX21" fmla="*/ 1943100 w 2292350"/>
                <a:gd name="connsiteY21" fmla="*/ 266700 h 793750"/>
                <a:gd name="connsiteX22" fmla="*/ 1797050 w 2292350"/>
                <a:gd name="connsiteY22" fmla="*/ 44450 h 793750"/>
                <a:gd name="connsiteX23" fmla="*/ 1746250 w 2292350"/>
                <a:gd name="connsiteY23" fmla="*/ 44450 h 793750"/>
                <a:gd name="connsiteX24" fmla="*/ 1422400 w 2292350"/>
                <a:gd name="connsiteY24" fmla="*/ 95250 h 793750"/>
                <a:gd name="connsiteX25" fmla="*/ 977900 w 2292350"/>
                <a:gd name="connsiteY25" fmla="*/ 161925 h 793750"/>
                <a:gd name="connsiteX26" fmla="*/ 1009650 w 2292350"/>
                <a:gd name="connsiteY26" fmla="*/ 203200 h 793750"/>
                <a:gd name="connsiteX27" fmla="*/ 742950 w 2292350"/>
                <a:gd name="connsiteY27" fmla="*/ 247650 h 793750"/>
                <a:gd name="connsiteX28" fmla="*/ 720725 w 2292350"/>
                <a:gd name="connsiteY28" fmla="*/ 206375 h 793750"/>
                <a:gd name="connsiteX29" fmla="*/ 539750 w 2292350"/>
                <a:gd name="connsiteY29" fmla="*/ 241300 h 793750"/>
                <a:gd name="connsiteX30" fmla="*/ 273050 w 2292350"/>
                <a:gd name="connsiteY30" fmla="*/ 298450 h 793750"/>
                <a:gd name="connsiteX31" fmla="*/ 114300 w 2292350"/>
                <a:gd name="connsiteY31" fmla="*/ 330200 h 793750"/>
                <a:gd name="connsiteX32" fmla="*/ 95250 w 2292350"/>
                <a:gd name="connsiteY32" fmla="*/ 387350 h 793750"/>
                <a:gd name="connsiteX33" fmla="*/ 228600 w 2292350"/>
                <a:gd name="connsiteY33" fmla="*/ 539750 h 793750"/>
                <a:gd name="connsiteX34" fmla="*/ 317500 w 2292350"/>
                <a:gd name="connsiteY34" fmla="*/ 660400 h 793750"/>
                <a:gd name="connsiteX35" fmla="*/ 336550 w 2292350"/>
                <a:gd name="connsiteY35" fmla="*/ 723900 h 793750"/>
                <a:gd name="connsiteX36" fmla="*/ 146050 w 2292350"/>
                <a:gd name="connsiteY36" fmla="*/ 793750 h 793750"/>
                <a:gd name="connsiteX37" fmla="*/ 133350 w 2292350"/>
                <a:gd name="connsiteY37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46050 w 2292350"/>
                <a:gd name="connsiteY3" fmla="*/ 527050 h 793750"/>
                <a:gd name="connsiteX4" fmla="*/ 19050 w 2292350"/>
                <a:gd name="connsiteY4" fmla="*/ 400050 h 793750"/>
                <a:gd name="connsiteX5" fmla="*/ 0 w 2292350"/>
                <a:gd name="connsiteY5" fmla="*/ 349250 h 793750"/>
                <a:gd name="connsiteX6" fmla="*/ 38100 w 2292350"/>
                <a:gd name="connsiteY6" fmla="*/ 304800 h 793750"/>
                <a:gd name="connsiteX7" fmla="*/ 133350 w 2292350"/>
                <a:gd name="connsiteY7" fmla="*/ 273050 h 793750"/>
                <a:gd name="connsiteX8" fmla="*/ 406400 w 2292350"/>
                <a:gd name="connsiteY8" fmla="*/ 228600 h 793750"/>
                <a:gd name="connsiteX9" fmla="*/ 682625 w 2292350"/>
                <a:gd name="connsiteY9" fmla="*/ 177800 h 793750"/>
                <a:gd name="connsiteX10" fmla="*/ 641350 w 2292350"/>
                <a:gd name="connsiteY10" fmla="*/ 146050 h 793750"/>
                <a:gd name="connsiteX11" fmla="*/ 927100 w 2292350"/>
                <a:gd name="connsiteY11" fmla="*/ 82550 h 793750"/>
                <a:gd name="connsiteX12" fmla="*/ 965200 w 2292350"/>
                <a:gd name="connsiteY12" fmla="*/ 133350 h 793750"/>
                <a:gd name="connsiteX13" fmla="*/ 1295400 w 2292350"/>
                <a:gd name="connsiteY13" fmla="*/ 69850 h 793750"/>
                <a:gd name="connsiteX14" fmla="*/ 1701800 w 2292350"/>
                <a:gd name="connsiteY14" fmla="*/ 0 h 793750"/>
                <a:gd name="connsiteX15" fmla="*/ 1847850 w 2292350"/>
                <a:gd name="connsiteY15" fmla="*/ 0 h 793750"/>
                <a:gd name="connsiteX16" fmla="*/ 2095500 w 2292350"/>
                <a:gd name="connsiteY16" fmla="*/ 311150 h 793750"/>
                <a:gd name="connsiteX17" fmla="*/ 2292350 w 2292350"/>
                <a:gd name="connsiteY17" fmla="*/ 342900 h 793750"/>
                <a:gd name="connsiteX18" fmla="*/ 2292350 w 2292350"/>
                <a:gd name="connsiteY18" fmla="*/ 393700 h 793750"/>
                <a:gd name="connsiteX19" fmla="*/ 2108200 w 2292350"/>
                <a:gd name="connsiteY19" fmla="*/ 387350 h 793750"/>
                <a:gd name="connsiteX20" fmla="*/ 2019300 w 2292350"/>
                <a:gd name="connsiteY20" fmla="*/ 330200 h 793750"/>
                <a:gd name="connsiteX21" fmla="*/ 1797050 w 2292350"/>
                <a:gd name="connsiteY21" fmla="*/ 44450 h 793750"/>
                <a:gd name="connsiteX22" fmla="*/ 1746250 w 2292350"/>
                <a:gd name="connsiteY22" fmla="*/ 44450 h 793750"/>
                <a:gd name="connsiteX23" fmla="*/ 1422400 w 2292350"/>
                <a:gd name="connsiteY23" fmla="*/ 95250 h 793750"/>
                <a:gd name="connsiteX24" fmla="*/ 977900 w 2292350"/>
                <a:gd name="connsiteY24" fmla="*/ 161925 h 793750"/>
                <a:gd name="connsiteX25" fmla="*/ 1009650 w 2292350"/>
                <a:gd name="connsiteY25" fmla="*/ 203200 h 793750"/>
                <a:gd name="connsiteX26" fmla="*/ 742950 w 2292350"/>
                <a:gd name="connsiteY26" fmla="*/ 247650 h 793750"/>
                <a:gd name="connsiteX27" fmla="*/ 720725 w 2292350"/>
                <a:gd name="connsiteY27" fmla="*/ 206375 h 793750"/>
                <a:gd name="connsiteX28" fmla="*/ 539750 w 2292350"/>
                <a:gd name="connsiteY28" fmla="*/ 241300 h 793750"/>
                <a:gd name="connsiteX29" fmla="*/ 273050 w 2292350"/>
                <a:gd name="connsiteY29" fmla="*/ 298450 h 793750"/>
                <a:gd name="connsiteX30" fmla="*/ 114300 w 2292350"/>
                <a:gd name="connsiteY30" fmla="*/ 330200 h 793750"/>
                <a:gd name="connsiteX31" fmla="*/ 95250 w 2292350"/>
                <a:gd name="connsiteY31" fmla="*/ 387350 h 793750"/>
                <a:gd name="connsiteX32" fmla="*/ 228600 w 2292350"/>
                <a:gd name="connsiteY32" fmla="*/ 539750 h 793750"/>
                <a:gd name="connsiteX33" fmla="*/ 317500 w 2292350"/>
                <a:gd name="connsiteY33" fmla="*/ 660400 h 793750"/>
                <a:gd name="connsiteX34" fmla="*/ 336550 w 2292350"/>
                <a:gd name="connsiteY34" fmla="*/ 723900 h 793750"/>
                <a:gd name="connsiteX35" fmla="*/ 146050 w 2292350"/>
                <a:gd name="connsiteY35" fmla="*/ 793750 h 793750"/>
                <a:gd name="connsiteX36" fmla="*/ 133350 w 2292350"/>
                <a:gd name="connsiteY36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241300 w 2292350"/>
                <a:gd name="connsiteY2" fmla="*/ 641350 h 793750"/>
                <a:gd name="connsiteX3" fmla="*/ 19050 w 2292350"/>
                <a:gd name="connsiteY3" fmla="*/ 400050 h 793750"/>
                <a:gd name="connsiteX4" fmla="*/ 0 w 2292350"/>
                <a:gd name="connsiteY4" fmla="*/ 349250 h 793750"/>
                <a:gd name="connsiteX5" fmla="*/ 38100 w 2292350"/>
                <a:gd name="connsiteY5" fmla="*/ 304800 h 793750"/>
                <a:gd name="connsiteX6" fmla="*/ 133350 w 2292350"/>
                <a:gd name="connsiteY6" fmla="*/ 273050 h 793750"/>
                <a:gd name="connsiteX7" fmla="*/ 406400 w 2292350"/>
                <a:gd name="connsiteY7" fmla="*/ 228600 h 793750"/>
                <a:gd name="connsiteX8" fmla="*/ 682625 w 2292350"/>
                <a:gd name="connsiteY8" fmla="*/ 177800 h 793750"/>
                <a:gd name="connsiteX9" fmla="*/ 641350 w 2292350"/>
                <a:gd name="connsiteY9" fmla="*/ 146050 h 793750"/>
                <a:gd name="connsiteX10" fmla="*/ 927100 w 2292350"/>
                <a:gd name="connsiteY10" fmla="*/ 82550 h 793750"/>
                <a:gd name="connsiteX11" fmla="*/ 965200 w 2292350"/>
                <a:gd name="connsiteY11" fmla="*/ 133350 h 793750"/>
                <a:gd name="connsiteX12" fmla="*/ 1295400 w 2292350"/>
                <a:gd name="connsiteY12" fmla="*/ 69850 h 793750"/>
                <a:gd name="connsiteX13" fmla="*/ 1701800 w 2292350"/>
                <a:gd name="connsiteY13" fmla="*/ 0 h 793750"/>
                <a:gd name="connsiteX14" fmla="*/ 1847850 w 2292350"/>
                <a:gd name="connsiteY14" fmla="*/ 0 h 793750"/>
                <a:gd name="connsiteX15" fmla="*/ 2095500 w 2292350"/>
                <a:gd name="connsiteY15" fmla="*/ 311150 h 793750"/>
                <a:gd name="connsiteX16" fmla="*/ 2292350 w 2292350"/>
                <a:gd name="connsiteY16" fmla="*/ 342900 h 793750"/>
                <a:gd name="connsiteX17" fmla="*/ 2292350 w 2292350"/>
                <a:gd name="connsiteY17" fmla="*/ 393700 h 793750"/>
                <a:gd name="connsiteX18" fmla="*/ 2108200 w 2292350"/>
                <a:gd name="connsiteY18" fmla="*/ 387350 h 793750"/>
                <a:gd name="connsiteX19" fmla="*/ 2019300 w 2292350"/>
                <a:gd name="connsiteY19" fmla="*/ 330200 h 793750"/>
                <a:gd name="connsiteX20" fmla="*/ 1797050 w 2292350"/>
                <a:gd name="connsiteY20" fmla="*/ 44450 h 793750"/>
                <a:gd name="connsiteX21" fmla="*/ 1746250 w 2292350"/>
                <a:gd name="connsiteY21" fmla="*/ 44450 h 793750"/>
                <a:gd name="connsiteX22" fmla="*/ 1422400 w 2292350"/>
                <a:gd name="connsiteY22" fmla="*/ 95250 h 793750"/>
                <a:gd name="connsiteX23" fmla="*/ 977900 w 2292350"/>
                <a:gd name="connsiteY23" fmla="*/ 161925 h 793750"/>
                <a:gd name="connsiteX24" fmla="*/ 1009650 w 2292350"/>
                <a:gd name="connsiteY24" fmla="*/ 203200 h 793750"/>
                <a:gd name="connsiteX25" fmla="*/ 742950 w 2292350"/>
                <a:gd name="connsiteY25" fmla="*/ 247650 h 793750"/>
                <a:gd name="connsiteX26" fmla="*/ 720725 w 2292350"/>
                <a:gd name="connsiteY26" fmla="*/ 206375 h 793750"/>
                <a:gd name="connsiteX27" fmla="*/ 539750 w 2292350"/>
                <a:gd name="connsiteY27" fmla="*/ 241300 h 793750"/>
                <a:gd name="connsiteX28" fmla="*/ 273050 w 2292350"/>
                <a:gd name="connsiteY28" fmla="*/ 298450 h 793750"/>
                <a:gd name="connsiteX29" fmla="*/ 114300 w 2292350"/>
                <a:gd name="connsiteY29" fmla="*/ 330200 h 793750"/>
                <a:gd name="connsiteX30" fmla="*/ 95250 w 2292350"/>
                <a:gd name="connsiteY30" fmla="*/ 387350 h 793750"/>
                <a:gd name="connsiteX31" fmla="*/ 228600 w 2292350"/>
                <a:gd name="connsiteY31" fmla="*/ 539750 h 793750"/>
                <a:gd name="connsiteX32" fmla="*/ 317500 w 2292350"/>
                <a:gd name="connsiteY32" fmla="*/ 660400 h 793750"/>
                <a:gd name="connsiteX33" fmla="*/ 336550 w 2292350"/>
                <a:gd name="connsiteY33" fmla="*/ 723900 h 793750"/>
                <a:gd name="connsiteX34" fmla="*/ 146050 w 2292350"/>
                <a:gd name="connsiteY34" fmla="*/ 793750 h 793750"/>
                <a:gd name="connsiteX35" fmla="*/ 133350 w 2292350"/>
                <a:gd name="connsiteY35" fmla="*/ 711200 h 793750"/>
                <a:gd name="connsiteX0" fmla="*/ 133350 w 2292350"/>
                <a:gd name="connsiteY0" fmla="*/ 711200 h 793750"/>
                <a:gd name="connsiteX1" fmla="*/ 228600 w 2292350"/>
                <a:gd name="connsiteY1" fmla="*/ 692150 h 793750"/>
                <a:gd name="connsiteX2" fmla="*/ 19050 w 2292350"/>
                <a:gd name="connsiteY2" fmla="*/ 400050 h 793750"/>
                <a:gd name="connsiteX3" fmla="*/ 0 w 2292350"/>
                <a:gd name="connsiteY3" fmla="*/ 349250 h 793750"/>
                <a:gd name="connsiteX4" fmla="*/ 38100 w 2292350"/>
                <a:gd name="connsiteY4" fmla="*/ 304800 h 793750"/>
                <a:gd name="connsiteX5" fmla="*/ 133350 w 2292350"/>
                <a:gd name="connsiteY5" fmla="*/ 273050 h 793750"/>
                <a:gd name="connsiteX6" fmla="*/ 406400 w 2292350"/>
                <a:gd name="connsiteY6" fmla="*/ 228600 h 793750"/>
                <a:gd name="connsiteX7" fmla="*/ 682625 w 2292350"/>
                <a:gd name="connsiteY7" fmla="*/ 177800 h 793750"/>
                <a:gd name="connsiteX8" fmla="*/ 641350 w 2292350"/>
                <a:gd name="connsiteY8" fmla="*/ 146050 h 793750"/>
                <a:gd name="connsiteX9" fmla="*/ 927100 w 2292350"/>
                <a:gd name="connsiteY9" fmla="*/ 82550 h 793750"/>
                <a:gd name="connsiteX10" fmla="*/ 965200 w 2292350"/>
                <a:gd name="connsiteY10" fmla="*/ 133350 h 793750"/>
                <a:gd name="connsiteX11" fmla="*/ 1295400 w 2292350"/>
                <a:gd name="connsiteY11" fmla="*/ 69850 h 793750"/>
                <a:gd name="connsiteX12" fmla="*/ 1701800 w 2292350"/>
                <a:gd name="connsiteY12" fmla="*/ 0 h 793750"/>
                <a:gd name="connsiteX13" fmla="*/ 1847850 w 2292350"/>
                <a:gd name="connsiteY13" fmla="*/ 0 h 793750"/>
                <a:gd name="connsiteX14" fmla="*/ 2095500 w 2292350"/>
                <a:gd name="connsiteY14" fmla="*/ 311150 h 793750"/>
                <a:gd name="connsiteX15" fmla="*/ 2292350 w 2292350"/>
                <a:gd name="connsiteY15" fmla="*/ 342900 h 793750"/>
                <a:gd name="connsiteX16" fmla="*/ 2292350 w 2292350"/>
                <a:gd name="connsiteY16" fmla="*/ 393700 h 793750"/>
                <a:gd name="connsiteX17" fmla="*/ 2108200 w 2292350"/>
                <a:gd name="connsiteY17" fmla="*/ 387350 h 793750"/>
                <a:gd name="connsiteX18" fmla="*/ 2019300 w 2292350"/>
                <a:gd name="connsiteY18" fmla="*/ 330200 h 793750"/>
                <a:gd name="connsiteX19" fmla="*/ 1797050 w 2292350"/>
                <a:gd name="connsiteY19" fmla="*/ 44450 h 793750"/>
                <a:gd name="connsiteX20" fmla="*/ 1746250 w 2292350"/>
                <a:gd name="connsiteY20" fmla="*/ 44450 h 793750"/>
                <a:gd name="connsiteX21" fmla="*/ 1422400 w 2292350"/>
                <a:gd name="connsiteY21" fmla="*/ 95250 h 793750"/>
                <a:gd name="connsiteX22" fmla="*/ 977900 w 2292350"/>
                <a:gd name="connsiteY22" fmla="*/ 161925 h 793750"/>
                <a:gd name="connsiteX23" fmla="*/ 1009650 w 2292350"/>
                <a:gd name="connsiteY23" fmla="*/ 203200 h 793750"/>
                <a:gd name="connsiteX24" fmla="*/ 742950 w 2292350"/>
                <a:gd name="connsiteY24" fmla="*/ 247650 h 793750"/>
                <a:gd name="connsiteX25" fmla="*/ 720725 w 2292350"/>
                <a:gd name="connsiteY25" fmla="*/ 206375 h 793750"/>
                <a:gd name="connsiteX26" fmla="*/ 539750 w 2292350"/>
                <a:gd name="connsiteY26" fmla="*/ 241300 h 793750"/>
                <a:gd name="connsiteX27" fmla="*/ 273050 w 2292350"/>
                <a:gd name="connsiteY27" fmla="*/ 298450 h 793750"/>
                <a:gd name="connsiteX28" fmla="*/ 114300 w 2292350"/>
                <a:gd name="connsiteY28" fmla="*/ 330200 h 793750"/>
                <a:gd name="connsiteX29" fmla="*/ 95250 w 2292350"/>
                <a:gd name="connsiteY29" fmla="*/ 387350 h 793750"/>
                <a:gd name="connsiteX30" fmla="*/ 228600 w 2292350"/>
                <a:gd name="connsiteY30" fmla="*/ 539750 h 793750"/>
                <a:gd name="connsiteX31" fmla="*/ 317500 w 2292350"/>
                <a:gd name="connsiteY31" fmla="*/ 660400 h 793750"/>
                <a:gd name="connsiteX32" fmla="*/ 336550 w 2292350"/>
                <a:gd name="connsiteY32" fmla="*/ 723900 h 793750"/>
                <a:gd name="connsiteX33" fmla="*/ 146050 w 2292350"/>
                <a:gd name="connsiteY33" fmla="*/ 793750 h 793750"/>
                <a:gd name="connsiteX34" fmla="*/ 133350 w 2292350"/>
                <a:gd name="connsiteY34" fmla="*/ 711200 h 79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92350" h="793750">
                  <a:moveTo>
                    <a:pt x="133350" y="711200"/>
                  </a:moveTo>
                  <a:lnTo>
                    <a:pt x="228600" y="692150"/>
                  </a:lnTo>
                  <a:lnTo>
                    <a:pt x="19050" y="400050"/>
                  </a:lnTo>
                  <a:lnTo>
                    <a:pt x="0" y="349250"/>
                  </a:lnTo>
                  <a:cubicBezTo>
                    <a:pt x="9525" y="345546"/>
                    <a:pt x="15875" y="317500"/>
                    <a:pt x="38100" y="304800"/>
                  </a:cubicBezTo>
                  <a:lnTo>
                    <a:pt x="133350" y="273050"/>
                  </a:lnTo>
                  <a:lnTo>
                    <a:pt x="406400" y="228600"/>
                  </a:lnTo>
                  <a:lnTo>
                    <a:pt x="682625" y="177800"/>
                  </a:lnTo>
                  <a:lnTo>
                    <a:pt x="641350" y="146050"/>
                  </a:lnTo>
                  <a:lnTo>
                    <a:pt x="927100" y="82550"/>
                  </a:lnTo>
                  <a:lnTo>
                    <a:pt x="965200" y="133350"/>
                  </a:lnTo>
                  <a:lnTo>
                    <a:pt x="1295400" y="69850"/>
                  </a:lnTo>
                  <a:lnTo>
                    <a:pt x="1701800" y="0"/>
                  </a:lnTo>
                  <a:lnTo>
                    <a:pt x="1847850" y="0"/>
                  </a:lnTo>
                  <a:lnTo>
                    <a:pt x="2095500" y="311150"/>
                  </a:lnTo>
                  <a:lnTo>
                    <a:pt x="2292350" y="342900"/>
                  </a:lnTo>
                  <a:lnTo>
                    <a:pt x="2292350" y="393700"/>
                  </a:lnTo>
                  <a:cubicBezTo>
                    <a:pt x="2261658" y="401108"/>
                    <a:pt x="2153708" y="397933"/>
                    <a:pt x="2108200" y="387350"/>
                  </a:cubicBezTo>
                  <a:cubicBezTo>
                    <a:pt x="2062692" y="376767"/>
                    <a:pt x="2046817" y="350308"/>
                    <a:pt x="2019300" y="330200"/>
                  </a:cubicBezTo>
                  <a:lnTo>
                    <a:pt x="1797050" y="44450"/>
                  </a:lnTo>
                  <a:lnTo>
                    <a:pt x="1746250" y="44450"/>
                  </a:lnTo>
                  <a:lnTo>
                    <a:pt x="1422400" y="95250"/>
                  </a:lnTo>
                  <a:lnTo>
                    <a:pt x="977900" y="161925"/>
                  </a:lnTo>
                  <a:lnTo>
                    <a:pt x="1009650" y="203200"/>
                  </a:lnTo>
                  <a:lnTo>
                    <a:pt x="742950" y="247650"/>
                  </a:lnTo>
                  <a:lnTo>
                    <a:pt x="720725" y="206375"/>
                  </a:lnTo>
                  <a:lnTo>
                    <a:pt x="539750" y="241300"/>
                  </a:lnTo>
                  <a:lnTo>
                    <a:pt x="273050" y="298450"/>
                  </a:lnTo>
                  <a:lnTo>
                    <a:pt x="114300" y="330200"/>
                  </a:lnTo>
                  <a:lnTo>
                    <a:pt x="95250" y="387350"/>
                  </a:lnTo>
                  <a:lnTo>
                    <a:pt x="228600" y="539750"/>
                  </a:lnTo>
                  <a:lnTo>
                    <a:pt x="317500" y="660400"/>
                  </a:lnTo>
                  <a:lnTo>
                    <a:pt x="336550" y="723900"/>
                  </a:lnTo>
                  <a:lnTo>
                    <a:pt x="146050" y="793750"/>
                  </a:lnTo>
                  <a:lnTo>
                    <a:pt x="133350" y="711200"/>
                  </a:lnTo>
                  <a:close/>
                </a:path>
              </a:pathLst>
            </a:custGeom>
            <a:solidFill>
              <a:srgbClr val="FFFF00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Figura a mano libera 33">
              <a:extLst>
                <a:ext uri="{FF2B5EF4-FFF2-40B4-BE49-F238E27FC236}">
                  <a16:creationId xmlns="" xmlns:a16="http://schemas.microsoft.com/office/drawing/2014/main" id="{6675FE97-3F50-414B-B7FC-17DB1B3A68FF}"/>
                </a:ext>
              </a:extLst>
            </p:cNvPr>
            <p:cNvSpPr/>
            <p:nvPr/>
          </p:nvSpPr>
          <p:spPr>
            <a:xfrm>
              <a:off x="6832363" y="3268915"/>
              <a:ext cx="1311275" cy="1089467"/>
            </a:xfrm>
            <a:custGeom>
              <a:avLst/>
              <a:gdLst>
                <a:gd name="connsiteX0" fmla="*/ 0 w 1266825"/>
                <a:gd name="connsiteY0" fmla="*/ 114300 h 914400"/>
                <a:gd name="connsiteX1" fmla="*/ 628650 w 1266825"/>
                <a:gd name="connsiteY1" fmla="*/ 0 h 914400"/>
                <a:gd name="connsiteX2" fmla="*/ 717550 w 1266825"/>
                <a:gd name="connsiteY2" fmla="*/ 79375 h 914400"/>
                <a:gd name="connsiteX3" fmla="*/ 654050 w 1266825"/>
                <a:gd name="connsiteY3" fmla="*/ 193675 h 914400"/>
                <a:gd name="connsiteX4" fmla="*/ 568325 w 1266825"/>
                <a:gd name="connsiteY4" fmla="*/ 196850 h 914400"/>
                <a:gd name="connsiteX5" fmla="*/ 631825 w 1266825"/>
                <a:gd name="connsiteY5" fmla="*/ 101600 h 914400"/>
                <a:gd name="connsiteX6" fmla="*/ 593725 w 1266825"/>
                <a:gd name="connsiteY6" fmla="*/ 53975 h 914400"/>
                <a:gd name="connsiteX7" fmla="*/ 390525 w 1266825"/>
                <a:gd name="connsiteY7" fmla="*/ 88900 h 914400"/>
                <a:gd name="connsiteX8" fmla="*/ 596900 w 1266825"/>
                <a:gd name="connsiteY8" fmla="*/ 374650 h 914400"/>
                <a:gd name="connsiteX9" fmla="*/ 835025 w 1266825"/>
                <a:gd name="connsiteY9" fmla="*/ 660400 h 914400"/>
                <a:gd name="connsiteX10" fmla="*/ 908050 w 1266825"/>
                <a:gd name="connsiteY10" fmla="*/ 733425 h 914400"/>
                <a:gd name="connsiteX11" fmla="*/ 1050925 w 1266825"/>
                <a:gd name="connsiteY11" fmla="*/ 809625 h 914400"/>
                <a:gd name="connsiteX12" fmla="*/ 1212850 w 1266825"/>
                <a:gd name="connsiteY12" fmla="*/ 879475 h 914400"/>
                <a:gd name="connsiteX13" fmla="*/ 1266825 w 1266825"/>
                <a:gd name="connsiteY13" fmla="*/ 904875 h 914400"/>
                <a:gd name="connsiteX14" fmla="*/ 781050 w 1266825"/>
                <a:gd name="connsiteY14" fmla="*/ 914400 h 914400"/>
                <a:gd name="connsiteX15" fmla="*/ 806450 w 1266825"/>
                <a:gd name="connsiteY15" fmla="*/ 838200 h 914400"/>
                <a:gd name="connsiteX16" fmla="*/ 835025 w 1266825"/>
                <a:gd name="connsiteY16" fmla="*/ 736600 h 914400"/>
                <a:gd name="connsiteX17" fmla="*/ 835025 w 1266825"/>
                <a:gd name="connsiteY17" fmla="*/ 736600 h 914400"/>
                <a:gd name="connsiteX18" fmla="*/ 523875 w 1266825"/>
                <a:gd name="connsiteY18" fmla="*/ 377825 h 914400"/>
                <a:gd name="connsiteX19" fmla="*/ 304800 w 1266825"/>
                <a:gd name="connsiteY19" fmla="*/ 107950 h 914400"/>
                <a:gd name="connsiteX20" fmla="*/ 247650 w 1266825"/>
                <a:gd name="connsiteY20" fmla="*/ 111125 h 914400"/>
                <a:gd name="connsiteX21" fmla="*/ 152400 w 1266825"/>
                <a:gd name="connsiteY21" fmla="*/ 120650 h 914400"/>
                <a:gd name="connsiteX22" fmla="*/ 111125 w 1266825"/>
                <a:gd name="connsiteY22" fmla="*/ 142875 h 914400"/>
                <a:gd name="connsiteX23" fmla="*/ 111125 w 1266825"/>
                <a:gd name="connsiteY23" fmla="*/ 142875 h 914400"/>
                <a:gd name="connsiteX24" fmla="*/ 101600 w 1266825"/>
                <a:gd name="connsiteY24" fmla="*/ 158750 h 914400"/>
                <a:gd name="connsiteX25" fmla="*/ 133350 w 1266825"/>
                <a:gd name="connsiteY25" fmla="*/ 187325 h 914400"/>
                <a:gd name="connsiteX26" fmla="*/ 215900 w 1266825"/>
                <a:gd name="connsiteY26" fmla="*/ 209550 h 914400"/>
                <a:gd name="connsiteX27" fmla="*/ 285750 w 1266825"/>
                <a:gd name="connsiteY27" fmla="*/ 222250 h 914400"/>
                <a:gd name="connsiteX28" fmla="*/ 333375 w 1266825"/>
                <a:gd name="connsiteY28" fmla="*/ 234950 h 914400"/>
                <a:gd name="connsiteX29" fmla="*/ 231775 w 1266825"/>
                <a:gd name="connsiteY29" fmla="*/ 254000 h 914400"/>
                <a:gd name="connsiteX30" fmla="*/ 142875 w 1266825"/>
                <a:gd name="connsiteY30" fmla="*/ 231775 h 914400"/>
                <a:gd name="connsiteX31" fmla="*/ 53975 w 1266825"/>
                <a:gd name="connsiteY31" fmla="*/ 206375 h 914400"/>
                <a:gd name="connsiteX32" fmla="*/ 25400 w 1266825"/>
                <a:gd name="connsiteY32" fmla="*/ 168275 h 914400"/>
                <a:gd name="connsiteX33" fmla="*/ 0 w 1266825"/>
                <a:gd name="connsiteY33" fmla="*/ 114300 h 914400"/>
                <a:gd name="connsiteX0" fmla="*/ 0 w 1266825"/>
                <a:gd name="connsiteY0" fmla="*/ 114300 h 914400"/>
                <a:gd name="connsiteX1" fmla="*/ 628650 w 1266825"/>
                <a:gd name="connsiteY1" fmla="*/ 0 h 914400"/>
                <a:gd name="connsiteX2" fmla="*/ 717550 w 1266825"/>
                <a:gd name="connsiteY2" fmla="*/ 79375 h 914400"/>
                <a:gd name="connsiteX3" fmla="*/ 654050 w 1266825"/>
                <a:gd name="connsiteY3" fmla="*/ 193675 h 914400"/>
                <a:gd name="connsiteX4" fmla="*/ 568325 w 1266825"/>
                <a:gd name="connsiteY4" fmla="*/ 196850 h 914400"/>
                <a:gd name="connsiteX5" fmla="*/ 631825 w 1266825"/>
                <a:gd name="connsiteY5" fmla="*/ 101600 h 914400"/>
                <a:gd name="connsiteX6" fmla="*/ 593725 w 1266825"/>
                <a:gd name="connsiteY6" fmla="*/ 53975 h 914400"/>
                <a:gd name="connsiteX7" fmla="*/ 390525 w 1266825"/>
                <a:gd name="connsiteY7" fmla="*/ 88900 h 914400"/>
                <a:gd name="connsiteX8" fmla="*/ 596900 w 1266825"/>
                <a:gd name="connsiteY8" fmla="*/ 374650 h 914400"/>
                <a:gd name="connsiteX9" fmla="*/ 835025 w 1266825"/>
                <a:gd name="connsiteY9" fmla="*/ 660400 h 914400"/>
                <a:gd name="connsiteX10" fmla="*/ 908050 w 1266825"/>
                <a:gd name="connsiteY10" fmla="*/ 733425 h 914400"/>
                <a:gd name="connsiteX11" fmla="*/ 1050925 w 1266825"/>
                <a:gd name="connsiteY11" fmla="*/ 809625 h 914400"/>
                <a:gd name="connsiteX12" fmla="*/ 1212850 w 1266825"/>
                <a:gd name="connsiteY12" fmla="*/ 879475 h 914400"/>
                <a:gd name="connsiteX13" fmla="*/ 1266825 w 1266825"/>
                <a:gd name="connsiteY13" fmla="*/ 904875 h 914400"/>
                <a:gd name="connsiteX14" fmla="*/ 781050 w 1266825"/>
                <a:gd name="connsiteY14" fmla="*/ 914400 h 914400"/>
                <a:gd name="connsiteX15" fmla="*/ 806450 w 1266825"/>
                <a:gd name="connsiteY15" fmla="*/ 838200 h 914400"/>
                <a:gd name="connsiteX16" fmla="*/ 835025 w 1266825"/>
                <a:gd name="connsiteY16" fmla="*/ 736600 h 914400"/>
                <a:gd name="connsiteX17" fmla="*/ 835025 w 1266825"/>
                <a:gd name="connsiteY17" fmla="*/ 736600 h 914400"/>
                <a:gd name="connsiteX18" fmla="*/ 523875 w 1266825"/>
                <a:gd name="connsiteY18" fmla="*/ 377825 h 914400"/>
                <a:gd name="connsiteX19" fmla="*/ 304800 w 1266825"/>
                <a:gd name="connsiteY19" fmla="*/ 107950 h 914400"/>
                <a:gd name="connsiteX20" fmla="*/ 247650 w 1266825"/>
                <a:gd name="connsiteY20" fmla="*/ 111125 h 914400"/>
                <a:gd name="connsiteX21" fmla="*/ 152400 w 1266825"/>
                <a:gd name="connsiteY21" fmla="*/ 120650 h 914400"/>
                <a:gd name="connsiteX22" fmla="*/ 111125 w 1266825"/>
                <a:gd name="connsiteY22" fmla="*/ 142875 h 914400"/>
                <a:gd name="connsiteX23" fmla="*/ 111125 w 1266825"/>
                <a:gd name="connsiteY23" fmla="*/ 142875 h 914400"/>
                <a:gd name="connsiteX24" fmla="*/ 101600 w 1266825"/>
                <a:gd name="connsiteY24" fmla="*/ 158750 h 914400"/>
                <a:gd name="connsiteX25" fmla="*/ 133350 w 1266825"/>
                <a:gd name="connsiteY25" fmla="*/ 187325 h 914400"/>
                <a:gd name="connsiteX26" fmla="*/ 215900 w 1266825"/>
                <a:gd name="connsiteY26" fmla="*/ 209550 h 914400"/>
                <a:gd name="connsiteX27" fmla="*/ 285750 w 1266825"/>
                <a:gd name="connsiteY27" fmla="*/ 222250 h 914400"/>
                <a:gd name="connsiteX28" fmla="*/ 333375 w 1266825"/>
                <a:gd name="connsiteY28" fmla="*/ 234950 h 914400"/>
                <a:gd name="connsiteX29" fmla="*/ 231775 w 1266825"/>
                <a:gd name="connsiteY29" fmla="*/ 254000 h 914400"/>
                <a:gd name="connsiteX30" fmla="*/ 142875 w 1266825"/>
                <a:gd name="connsiteY30" fmla="*/ 231775 h 914400"/>
                <a:gd name="connsiteX31" fmla="*/ 53975 w 1266825"/>
                <a:gd name="connsiteY31" fmla="*/ 206375 h 914400"/>
                <a:gd name="connsiteX32" fmla="*/ 25400 w 1266825"/>
                <a:gd name="connsiteY32" fmla="*/ 168275 h 914400"/>
                <a:gd name="connsiteX33" fmla="*/ 0 w 1266825"/>
                <a:gd name="connsiteY33" fmla="*/ 114300 h 914400"/>
                <a:gd name="connsiteX0" fmla="*/ 0 w 1266825"/>
                <a:gd name="connsiteY0" fmla="*/ 114742 h 914842"/>
                <a:gd name="connsiteX1" fmla="*/ 628650 w 1266825"/>
                <a:gd name="connsiteY1" fmla="*/ 442 h 914842"/>
                <a:gd name="connsiteX2" fmla="*/ 717550 w 1266825"/>
                <a:gd name="connsiteY2" fmla="*/ 79817 h 914842"/>
                <a:gd name="connsiteX3" fmla="*/ 654050 w 1266825"/>
                <a:gd name="connsiteY3" fmla="*/ 194117 h 914842"/>
                <a:gd name="connsiteX4" fmla="*/ 568325 w 1266825"/>
                <a:gd name="connsiteY4" fmla="*/ 197292 h 914842"/>
                <a:gd name="connsiteX5" fmla="*/ 631825 w 1266825"/>
                <a:gd name="connsiteY5" fmla="*/ 102042 h 914842"/>
                <a:gd name="connsiteX6" fmla="*/ 593725 w 1266825"/>
                <a:gd name="connsiteY6" fmla="*/ 54417 h 914842"/>
                <a:gd name="connsiteX7" fmla="*/ 390525 w 1266825"/>
                <a:gd name="connsiteY7" fmla="*/ 89342 h 914842"/>
                <a:gd name="connsiteX8" fmla="*/ 596900 w 1266825"/>
                <a:gd name="connsiteY8" fmla="*/ 375092 h 914842"/>
                <a:gd name="connsiteX9" fmla="*/ 835025 w 1266825"/>
                <a:gd name="connsiteY9" fmla="*/ 660842 h 914842"/>
                <a:gd name="connsiteX10" fmla="*/ 908050 w 1266825"/>
                <a:gd name="connsiteY10" fmla="*/ 733867 h 914842"/>
                <a:gd name="connsiteX11" fmla="*/ 1050925 w 1266825"/>
                <a:gd name="connsiteY11" fmla="*/ 810067 h 914842"/>
                <a:gd name="connsiteX12" fmla="*/ 1212850 w 1266825"/>
                <a:gd name="connsiteY12" fmla="*/ 879917 h 914842"/>
                <a:gd name="connsiteX13" fmla="*/ 1266825 w 1266825"/>
                <a:gd name="connsiteY13" fmla="*/ 905317 h 914842"/>
                <a:gd name="connsiteX14" fmla="*/ 781050 w 1266825"/>
                <a:gd name="connsiteY14" fmla="*/ 914842 h 914842"/>
                <a:gd name="connsiteX15" fmla="*/ 806450 w 1266825"/>
                <a:gd name="connsiteY15" fmla="*/ 838642 h 914842"/>
                <a:gd name="connsiteX16" fmla="*/ 835025 w 1266825"/>
                <a:gd name="connsiteY16" fmla="*/ 737042 h 914842"/>
                <a:gd name="connsiteX17" fmla="*/ 835025 w 1266825"/>
                <a:gd name="connsiteY17" fmla="*/ 737042 h 914842"/>
                <a:gd name="connsiteX18" fmla="*/ 523875 w 1266825"/>
                <a:gd name="connsiteY18" fmla="*/ 378267 h 914842"/>
                <a:gd name="connsiteX19" fmla="*/ 304800 w 1266825"/>
                <a:gd name="connsiteY19" fmla="*/ 108392 h 914842"/>
                <a:gd name="connsiteX20" fmla="*/ 247650 w 1266825"/>
                <a:gd name="connsiteY20" fmla="*/ 111567 h 914842"/>
                <a:gd name="connsiteX21" fmla="*/ 152400 w 1266825"/>
                <a:gd name="connsiteY21" fmla="*/ 121092 h 914842"/>
                <a:gd name="connsiteX22" fmla="*/ 111125 w 1266825"/>
                <a:gd name="connsiteY22" fmla="*/ 143317 h 914842"/>
                <a:gd name="connsiteX23" fmla="*/ 111125 w 1266825"/>
                <a:gd name="connsiteY23" fmla="*/ 143317 h 914842"/>
                <a:gd name="connsiteX24" fmla="*/ 101600 w 1266825"/>
                <a:gd name="connsiteY24" fmla="*/ 159192 h 914842"/>
                <a:gd name="connsiteX25" fmla="*/ 133350 w 1266825"/>
                <a:gd name="connsiteY25" fmla="*/ 187767 h 914842"/>
                <a:gd name="connsiteX26" fmla="*/ 215900 w 1266825"/>
                <a:gd name="connsiteY26" fmla="*/ 209992 h 914842"/>
                <a:gd name="connsiteX27" fmla="*/ 285750 w 1266825"/>
                <a:gd name="connsiteY27" fmla="*/ 222692 h 914842"/>
                <a:gd name="connsiteX28" fmla="*/ 333375 w 1266825"/>
                <a:gd name="connsiteY28" fmla="*/ 235392 h 914842"/>
                <a:gd name="connsiteX29" fmla="*/ 231775 w 1266825"/>
                <a:gd name="connsiteY29" fmla="*/ 254442 h 914842"/>
                <a:gd name="connsiteX30" fmla="*/ 142875 w 1266825"/>
                <a:gd name="connsiteY30" fmla="*/ 232217 h 914842"/>
                <a:gd name="connsiteX31" fmla="*/ 53975 w 1266825"/>
                <a:gd name="connsiteY31" fmla="*/ 206817 h 914842"/>
                <a:gd name="connsiteX32" fmla="*/ 25400 w 1266825"/>
                <a:gd name="connsiteY32" fmla="*/ 168717 h 914842"/>
                <a:gd name="connsiteX33" fmla="*/ 0 w 1266825"/>
                <a:gd name="connsiteY33" fmla="*/ 114742 h 914842"/>
                <a:gd name="connsiteX0" fmla="*/ 0 w 1266825"/>
                <a:gd name="connsiteY0" fmla="*/ 114742 h 914842"/>
                <a:gd name="connsiteX1" fmla="*/ 628650 w 1266825"/>
                <a:gd name="connsiteY1" fmla="*/ 442 h 914842"/>
                <a:gd name="connsiteX2" fmla="*/ 717550 w 1266825"/>
                <a:gd name="connsiteY2" fmla="*/ 79817 h 914842"/>
                <a:gd name="connsiteX3" fmla="*/ 654050 w 1266825"/>
                <a:gd name="connsiteY3" fmla="*/ 194117 h 914842"/>
                <a:gd name="connsiteX4" fmla="*/ 568325 w 1266825"/>
                <a:gd name="connsiteY4" fmla="*/ 197292 h 914842"/>
                <a:gd name="connsiteX5" fmla="*/ 631825 w 1266825"/>
                <a:gd name="connsiteY5" fmla="*/ 102042 h 914842"/>
                <a:gd name="connsiteX6" fmla="*/ 593725 w 1266825"/>
                <a:gd name="connsiteY6" fmla="*/ 54417 h 914842"/>
                <a:gd name="connsiteX7" fmla="*/ 390525 w 1266825"/>
                <a:gd name="connsiteY7" fmla="*/ 89342 h 914842"/>
                <a:gd name="connsiteX8" fmla="*/ 596900 w 1266825"/>
                <a:gd name="connsiteY8" fmla="*/ 375092 h 914842"/>
                <a:gd name="connsiteX9" fmla="*/ 835025 w 1266825"/>
                <a:gd name="connsiteY9" fmla="*/ 660842 h 914842"/>
                <a:gd name="connsiteX10" fmla="*/ 908050 w 1266825"/>
                <a:gd name="connsiteY10" fmla="*/ 733867 h 914842"/>
                <a:gd name="connsiteX11" fmla="*/ 1050925 w 1266825"/>
                <a:gd name="connsiteY11" fmla="*/ 810067 h 914842"/>
                <a:gd name="connsiteX12" fmla="*/ 1212850 w 1266825"/>
                <a:gd name="connsiteY12" fmla="*/ 879917 h 914842"/>
                <a:gd name="connsiteX13" fmla="*/ 1266825 w 1266825"/>
                <a:gd name="connsiteY13" fmla="*/ 905317 h 914842"/>
                <a:gd name="connsiteX14" fmla="*/ 781050 w 1266825"/>
                <a:gd name="connsiteY14" fmla="*/ 914842 h 914842"/>
                <a:gd name="connsiteX15" fmla="*/ 806450 w 1266825"/>
                <a:gd name="connsiteY15" fmla="*/ 838642 h 914842"/>
                <a:gd name="connsiteX16" fmla="*/ 835025 w 1266825"/>
                <a:gd name="connsiteY16" fmla="*/ 737042 h 914842"/>
                <a:gd name="connsiteX17" fmla="*/ 835025 w 1266825"/>
                <a:gd name="connsiteY17" fmla="*/ 737042 h 914842"/>
                <a:gd name="connsiteX18" fmla="*/ 523875 w 1266825"/>
                <a:gd name="connsiteY18" fmla="*/ 378267 h 914842"/>
                <a:gd name="connsiteX19" fmla="*/ 304800 w 1266825"/>
                <a:gd name="connsiteY19" fmla="*/ 108392 h 914842"/>
                <a:gd name="connsiteX20" fmla="*/ 247650 w 1266825"/>
                <a:gd name="connsiteY20" fmla="*/ 111567 h 914842"/>
                <a:gd name="connsiteX21" fmla="*/ 152400 w 1266825"/>
                <a:gd name="connsiteY21" fmla="*/ 121092 h 914842"/>
                <a:gd name="connsiteX22" fmla="*/ 111125 w 1266825"/>
                <a:gd name="connsiteY22" fmla="*/ 143317 h 914842"/>
                <a:gd name="connsiteX23" fmla="*/ 111125 w 1266825"/>
                <a:gd name="connsiteY23" fmla="*/ 143317 h 914842"/>
                <a:gd name="connsiteX24" fmla="*/ 101600 w 1266825"/>
                <a:gd name="connsiteY24" fmla="*/ 159192 h 914842"/>
                <a:gd name="connsiteX25" fmla="*/ 133350 w 1266825"/>
                <a:gd name="connsiteY25" fmla="*/ 187767 h 914842"/>
                <a:gd name="connsiteX26" fmla="*/ 215900 w 1266825"/>
                <a:gd name="connsiteY26" fmla="*/ 209992 h 914842"/>
                <a:gd name="connsiteX27" fmla="*/ 285750 w 1266825"/>
                <a:gd name="connsiteY27" fmla="*/ 222692 h 914842"/>
                <a:gd name="connsiteX28" fmla="*/ 333375 w 1266825"/>
                <a:gd name="connsiteY28" fmla="*/ 235392 h 914842"/>
                <a:gd name="connsiteX29" fmla="*/ 231775 w 1266825"/>
                <a:gd name="connsiteY29" fmla="*/ 254442 h 914842"/>
                <a:gd name="connsiteX30" fmla="*/ 142875 w 1266825"/>
                <a:gd name="connsiteY30" fmla="*/ 232217 h 914842"/>
                <a:gd name="connsiteX31" fmla="*/ 53975 w 1266825"/>
                <a:gd name="connsiteY31" fmla="*/ 206817 h 914842"/>
                <a:gd name="connsiteX32" fmla="*/ 25400 w 1266825"/>
                <a:gd name="connsiteY32" fmla="*/ 168717 h 914842"/>
                <a:gd name="connsiteX33" fmla="*/ 0 w 1266825"/>
                <a:gd name="connsiteY33" fmla="*/ 114742 h 914842"/>
                <a:gd name="connsiteX0" fmla="*/ 102 w 1266927"/>
                <a:gd name="connsiteY0" fmla="*/ 114742 h 914842"/>
                <a:gd name="connsiteX1" fmla="*/ 628752 w 1266927"/>
                <a:gd name="connsiteY1" fmla="*/ 442 h 914842"/>
                <a:gd name="connsiteX2" fmla="*/ 717652 w 1266927"/>
                <a:gd name="connsiteY2" fmla="*/ 79817 h 914842"/>
                <a:gd name="connsiteX3" fmla="*/ 654152 w 1266927"/>
                <a:gd name="connsiteY3" fmla="*/ 194117 h 914842"/>
                <a:gd name="connsiteX4" fmla="*/ 568427 w 1266927"/>
                <a:gd name="connsiteY4" fmla="*/ 197292 h 914842"/>
                <a:gd name="connsiteX5" fmla="*/ 631927 w 1266927"/>
                <a:gd name="connsiteY5" fmla="*/ 102042 h 914842"/>
                <a:gd name="connsiteX6" fmla="*/ 593827 w 1266927"/>
                <a:gd name="connsiteY6" fmla="*/ 54417 h 914842"/>
                <a:gd name="connsiteX7" fmla="*/ 390627 w 1266927"/>
                <a:gd name="connsiteY7" fmla="*/ 89342 h 914842"/>
                <a:gd name="connsiteX8" fmla="*/ 597002 w 1266927"/>
                <a:gd name="connsiteY8" fmla="*/ 375092 h 914842"/>
                <a:gd name="connsiteX9" fmla="*/ 835127 w 1266927"/>
                <a:gd name="connsiteY9" fmla="*/ 660842 h 914842"/>
                <a:gd name="connsiteX10" fmla="*/ 908152 w 1266927"/>
                <a:gd name="connsiteY10" fmla="*/ 733867 h 914842"/>
                <a:gd name="connsiteX11" fmla="*/ 1051027 w 1266927"/>
                <a:gd name="connsiteY11" fmla="*/ 810067 h 914842"/>
                <a:gd name="connsiteX12" fmla="*/ 1212952 w 1266927"/>
                <a:gd name="connsiteY12" fmla="*/ 879917 h 914842"/>
                <a:gd name="connsiteX13" fmla="*/ 1266927 w 1266927"/>
                <a:gd name="connsiteY13" fmla="*/ 905317 h 914842"/>
                <a:gd name="connsiteX14" fmla="*/ 781152 w 1266927"/>
                <a:gd name="connsiteY14" fmla="*/ 914842 h 914842"/>
                <a:gd name="connsiteX15" fmla="*/ 806552 w 1266927"/>
                <a:gd name="connsiteY15" fmla="*/ 838642 h 914842"/>
                <a:gd name="connsiteX16" fmla="*/ 835127 w 1266927"/>
                <a:gd name="connsiteY16" fmla="*/ 737042 h 914842"/>
                <a:gd name="connsiteX17" fmla="*/ 835127 w 1266927"/>
                <a:gd name="connsiteY17" fmla="*/ 737042 h 914842"/>
                <a:gd name="connsiteX18" fmla="*/ 523977 w 1266927"/>
                <a:gd name="connsiteY18" fmla="*/ 378267 h 914842"/>
                <a:gd name="connsiteX19" fmla="*/ 304902 w 1266927"/>
                <a:gd name="connsiteY19" fmla="*/ 108392 h 914842"/>
                <a:gd name="connsiteX20" fmla="*/ 247752 w 1266927"/>
                <a:gd name="connsiteY20" fmla="*/ 111567 h 914842"/>
                <a:gd name="connsiteX21" fmla="*/ 152502 w 1266927"/>
                <a:gd name="connsiteY21" fmla="*/ 121092 h 914842"/>
                <a:gd name="connsiteX22" fmla="*/ 111227 w 1266927"/>
                <a:gd name="connsiteY22" fmla="*/ 143317 h 914842"/>
                <a:gd name="connsiteX23" fmla="*/ 111227 w 1266927"/>
                <a:gd name="connsiteY23" fmla="*/ 143317 h 914842"/>
                <a:gd name="connsiteX24" fmla="*/ 101702 w 1266927"/>
                <a:gd name="connsiteY24" fmla="*/ 159192 h 914842"/>
                <a:gd name="connsiteX25" fmla="*/ 133452 w 1266927"/>
                <a:gd name="connsiteY25" fmla="*/ 187767 h 914842"/>
                <a:gd name="connsiteX26" fmla="*/ 216002 w 1266927"/>
                <a:gd name="connsiteY26" fmla="*/ 209992 h 914842"/>
                <a:gd name="connsiteX27" fmla="*/ 285852 w 1266927"/>
                <a:gd name="connsiteY27" fmla="*/ 222692 h 914842"/>
                <a:gd name="connsiteX28" fmla="*/ 333477 w 1266927"/>
                <a:gd name="connsiteY28" fmla="*/ 235392 h 914842"/>
                <a:gd name="connsiteX29" fmla="*/ 231877 w 1266927"/>
                <a:gd name="connsiteY29" fmla="*/ 254442 h 914842"/>
                <a:gd name="connsiteX30" fmla="*/ 142977 w 1266927"/>
                <a:gd name="connsiteY30" fmla="*/ 232217 h 914842"/>
                <a:gd name="connsiteX31" fmla="*/ 54077 w 1266927"/>
                <a:gd name="connsiteY31" fmla="*/ 206817 h 914842"/>
                <a:gd name="connsiteX32" fmla="*/ 25502 w 1266927"/>
                <a:gd name="connsiteY32" fmla="*/ 168717 h 914842"/>
                <a:gd name="connsiteX33" fmla="*/ 102 w 1266927"/>
                <a:gd name="connsiteY33" fmla="*/ 114742 h 914842"/>
                <a:gd name="connsiteX0" fmla="*/ 102 w 1266927"/>
                <a:gd name="connsiteY0" fmla="*/ 114742 h 914842"/>
                <a:gd name="connsiteX1" fmla="*/ 628752 w 1266927"/>
                <a:gd name="connsiteY1" fmla="*/ 442 h 914842"/>
                <a:gd name="connsiteX2" fmla="*/ 717652 w 1266927"/>
                <a:gd name="connsiteY2" fmla="*/ 79817 h 914842"/>
                <a:gd name="connsiteX3" fmla="*/ 654152 w 1266927"/>
                <a:gd name="connsiteY3" fmla="*/ 194117 h 914842"/>
                <a:gd name="connsiteX4" fmla="*/ 568427 w 1266927"/>
                <a:gd name="connsiteY4" fmla="*/ 197292 h 914842"/>
                <a:gd name="connsiteX5" fmla="*/ 631927 w 1266927"/>
                <a:gd name="connsiteY5" fmla="*/ 102042 h 914842"/>
                <a:gd name="connsiteX6" fmla="*/ 593827 w 1266927"/>
                <a:gd name="connsiteY6" fmla="*/ 54417 h 914842"/>
                <a:gd name="connsiteX7" fmla="*/ 390627 w 1266927"/>
                <a:gd name="connsiteY7" fmla="*/ 89342 h 914842"/>
                <a:gd name="connsiteX8" fmla="*/ 597002 w 1266927"/>
                <a:gd name="connsiteY8" fmla="*/ 375092 h 914842"/>
                <a:gd name="connsiteX9" fmla="*/ 835127 w 1266927"/>
                <a:gd name="connsiteY9" fmla="*/ 660842 h 914842"/>
                <a:gd name="connsiteX10" fmla="*/ 908152 w 1266927"/>
                <a:gd name="connsiteY10" fmla="*/ 733867 h 914842"/>
                <a:gd name="connsiteX11" fmla="*/ 1051027 w 1266927"/>
                <a:gd name="connsiteY11" fmla="*/ 810067 h 914842"/>
                <a:gd name="connsiteX12" fmla="*/ 1212952 w 1266927"/>
                <a:gd name="connsiteY12" fmla="*/ 879917 h 914842"/>
                <a:gd name="connsiteX13" fmla="*/ 1266927 w 1266927"/>
                <a:gd name="connsiteY13" fmla="*/ 905317 h 914842"/>
                <a:gd name="connsiteX14" fmla="*/ 781152 w 1266927"/>
                <a:gd name="connsiteY14" fmla="*/ 914842 h 914842"/>
                <a:gd name="connsiteX15" fmla="*/ 806552 w 1266927"/>
                <a:gd name="connsiteY15" fmla="*/ 838642 h 914842"/>
                <a:gd name="connsiteX16" fmla="*/ 835127 w 1266927"/>
                <a:gd name="connsiteY16" fmla="*/ 737042 h 914842"/>
                <a:gd name="connsiteX17" fmla="*/ 835127 w 1266927"/>
                <a:gd name="connsiteY17" fmla="*/ 737042 h 914842"/>
                <a:gd name="connsiteX18" fmla="*/ 523977 w 1266927"/>
                <a:gd name="connsiteY18" fmla="*/ 378267 h 914842"/>
                <a:gd name="connsiteX19" fmla="*/ 304902 w 1266927"/>
                <a:gd name="connsiteY19" fmla="*/ 108392 h 914842"/>
                <a:gd name="connsiteX20" fmla="*/ 247752 w 1266927"/>
                <a:gd name="connsiteY20" fmla="*/ 111567 h 914842"/>
                <a:gd name="connsiteX21" fmla="*/ 152502 w 1266927"/>
                <a:gd name="connsiteY21" fmla="*/ 121092 h 914842"/>
                <a:gd name="connsiteX22" fmla="*/ 111227 w 1266927"/>
                <a:gd name="connsiteY22" fmla="*/ 143317 h 914842"/>
                <a:gd name="connsiteX23" fmla="*/ 111227 w 1266927"/>
                <a:gd name="connsiteY23" fmla="*/ 143317 h 914842"/>
                <a:gd name="connsiteX24" fmla="*/ 101702 w 1266927"/>
                <a:gd name="connsiteY24" fmla="*/ 159192 h 914842"/>
                <a:gd name="connsiteX25" fmla="*/ 133452 w 1266927"/>
                <a:gd name="connsiteY25" fmla="*/ 187767 h 914842"/>
                <a:gd name="connsiteX26" fmla="*/ 216002 w 1266927"/>
                <a:gd name="connsiteY26" fmla="*/ 209992 h 914842"/>
                <a:gd name="connsiteX27" fmla="*/ 285852 w 1266927"/>
                <a:gd name="connsiteY27" fmla="*/ 222692 h 914842"/>
                <a:gd name="connsiteX28" fmla="*/ 333477 w 1266927"/>
                <a:gd name="connsiteY28" fmla="*/ 235392 h 914842"/>
                <a:gd name="connsiteX29" fmla="*/ 231877 w 1266927"/>
                <a:gd name="connsiteY29" fmla="*/ 254442 h 914842"/>
                <a:gd name="connsiteX30" fmla="*/ 142977 w 1266927"/>
                <a:gd name="connsiteY30" fmla="*/ 232217 h 914842"/>
                <a:gd name="connsiteX31" fmla="*/ 54077 w 1266927"/>
                <a:gd name="connsiteY31" fmla="*/ 206817 h 914842"/>
                <a:gd name="connsiteX32" fmla="*/ 25502 w 1266927"/>
                <a:gd name="connsiteY32" fmla="*/ 168717 h 914842"/>
                <a:gd name="connsiteX33" fmla="*/ 102 w 1266927"/>
                <a:gd name="connsiteY33" fmla="*/ 114742 h 914842"/>
                <a:gd name="connsiteX0" fmla="*/ 102 w 1336777"/>
                <a:gd name="connsiteY0" fmla="*/ 114742 h 1006917"/>
                <a:gd name="connsiteX1" fmla="*/ 628752 w 1336777"/>
                <a:gd name="connsiteY1" fmla="*/ 442 h 1006917"/>
                <a:gd name="connsiteX2" fmla="*/ 717652 w 1336777"/>
                <a:gd name="connsiteY2" fmla="*/ 79817 h 1006917"/>
                <a:gd name="connsiteX3" fmla="*/ 654152 w 1336777"/>
                <a:gd name="connsiteY3" fmla="*/ 194117 h 1006917"/>
                <a:gd name="connsiteX4" fmla="*/ 568427 w 1336777"/>
                <a:gd name="connsiteY4" fmla="*/ 197292 h 1006917"/>
                <a:gd name="connsiteX5" fmla="*/ 631927 w 1336777"/>
                <a:gd name="connsiteY5" fmla="*/ 102042 h 1006917"/>
                <a:gd name="connsiteX6" fmla="*/ 593827 w 1336777"/>
                <a:gd name="connsiteY6" fmla="*/ 54417 h 1006917"/>
                <a:gd name="connsiteX7" fmla="*/ 390627 w 1336777"/>
                <a:gd name="connsiteY7" fmla="*/ 89342 h 1006917"/>
                <a:gd name="connsiteX8" fmla="*/ 597002 w 1336777"/>
                <a:gd name="connsiteY8" fmla="*/ 375092 h 1006917"/>
                <a:gd name="connsiteX9" fmla="*/ 835127 w 1336777"/>
                <a:gd name="connsiteY9" fmla="*/ 660842 h 1006917"/>
                <a:gd name="connsiteX10" fmla="*/ 908152 w 1336777"/>
                <a:gd name="connsiteY10" fmla="*/ 733867 h 1006917"/>
                <a:gd name="connsiteX11" fmla="*/ 1051027 w 1336777"/>
                <a:gd name="connsiteY11" fmla="*/ 810067 h 1006917"/>
                <a:gd name="connsiteX12" fmla="*/ 1212952 w 1336777"/>
                <a:gd name="connsiteY12" fmla="*/ 879917 h 1006917"/>
                <a:gd name="connsiteX13" fmla="*/ 1336777 w 1336777"/>
                <a:gd name="connsiteY13" fmla="*/ 1006917 h 1006917"/>
                <a:gd name="connsiteX14" fmla="*/ 781152 w 1336777"/>
                <a:gd name="connsiteY14" fmla="*/ 914842 h 1006917"/>
                <a:gd name="connsiteX15" fmla="*/ 806552 w 1336777"/>
                <a:gd name="connsiteY15" fmla="*/ 838642 h 1006917"/>
                <a:gd name="connsiteX16" fmla="*/ 835127 w 1336777"/>
                <a:gd name="connsiteY16" fmla="*/ 737042 h 1006917"/>
                <a:gd name="connsiteX17" fmla="*/ 835127 w 1336777"/>
                <a:gd name="connsiteY17" fmla="*/ 737042 h 1006917"/>
                <a:gd name="connsiteX18" fmla="*/ 523977 w 1336777"/>
                <a:gd name="connsiteY18" fmla="*/ 378267 h 1006917"/>
                <a:gd name="connsiteX19" fmla="*/ 304902 w 1336777"/>
                <a:gd name="connsiteY19" fmla="*/ 108392 h 1006917"/>
                <a:gd name="connsiteX20" fmla="*/ 247752 w 1336777"/>
                <a:gd name="connsiteY20" fmla="*/ 111567 h 1006917"/>
                <a:gd name="connsiteX21" fmla="*/ 152502 w 1336777"/>
                <a:gd name="connsiteY21" fmla="*/ 121092 h 1006917"/>
                <a:gd name="connsiteX22" fmla="*/ 111227 w 1336777"/>
                <a:gd name="connsiteY22" fmla="*/ 143317 h 1006917"/>
                <a:gd name="connsiteX23" fmla="*/ 111227 w 1336777"/>
                <a:gd name="connsiteY23" fmla="*/ 143317 h 1006917"/>
                <a:gd name="connsiteX24" fmla="*/ 101702 w 1336777"/>
                <a:gd name="connsiteY24" fmla="*/ 159192 h 1006917"/>
                <a:gd name="connsiteX25" fmla="*/ 133452 w 1336777"/>
                <a:gd name="connsiteY25" fmla="*/ 187767 h 1006917"/>
                <a:gd name="connsiteX26" fmla="*/ 216002 w 1336777"/>
                <a:gd name="connsiteY26" fmla="*/ 209992 h 1006917"/>
                <a:gd name="connsiteX27" fmla="*/ 285852 w 1336777"/>
                <a:gd name="connsiteY27" fmla="*/ 222692 h 1006917"/>
                <a:gd name="connsiteX28" fmla="*/ 333477 w 1336777"/>
                <a:gd name="connsiteY28" fmla="*/ 235392 h 1006917"/>
                <a:gd name="connsiteX29" fmla="*/ 231877 w 1336777"/>
                <a:gd name="connsiteY29" fmla="*/ 254442 h 1006917"/>
                <a:gd name="connsiteX30" fmla="*/ 142977 w 1336777"/>
                <a:gd name="connsiteY30" fmla="*/ 232217 h 1006917"/>
                <a:gd name="connsiteX31" fmla="*/ 54077 w 1336777"/>
                <a:gd name="connsiteY31" fmla="*/ 206817 h 1006917"/>
                <a:gd name="connsiteX32" fmla="*/ 25502 w 1336777"/>
                <a:gd name="connsiteY32" fmla="*/ 168717 h 1006917"/>
                <a:gd name="connsiteX33" fmla="*/ 102 w 1336777"/>
                <a:gd name="connsiteY33" fmla="*/ 114742 h 1006917"/>
                <a:gd name="connsiteX0" fmla="*/ 102 w 1336777"/>
                <a:gd name="connsiteY0" fmla="*/ 114742 h 1006917"/>
                <a:gd name="connsiteX1" fmla="*/ 628752 w 1336777"/>
                <a:gd name="connsiteY1" fmla="*/ 442 h 1006917"/>
                <a:gd name="connsiteX2" fmla="*/ 717652 w 1336777"/>
                <a:gd name="connsiteY2" fmla="*/ 79817 h 1006917"/>
                <a:gd name="connsiteX3" fmla="*/ 654152 w 1336777"/>
                <a:gd name="connsiteY3" fmla="*/ 194117 h 1006917"/>
                <a:gd name="connsiteX4" fmla="*/ 568427 w 1336777"/>
                <a:gd name="connsiteY4" fmla="*/ 197292 h 1006917"/>
                <a:gd name="connsiteX5" fmla="*/ 631927 w 1336777"/>
                <a:gd name="connsiteY5" fmla="*/ 102042 h 1006917"/>
                <a:gd name="connsiteX6" fmla="*/ 593827 w 1336777"/>
                <a:gd name="connsiteY6" fmla="*/ 54417 h 1006917"/>
                <a:gd name="connsiteX7" fmla="*/ 390627 w 1336777"/>
                <a:gd name="connsiteY7" fmla="*/ 89342 h 1006917"/>
                <a:gd name="connsiteX8" fmla="*/ 597002 w 1336777"/>
                <a:gd name="connsiteY8" fmla="*/ 375092 h 1006917"/>
                <a:gd name="connsiteX9" fmla="*/ 835127 w 1336777"/>
                <a:gd name="connsiteY9" fmla="*/ 660842 h 1006917"/>
                <a:gd name="connsiteX10" fmla="*/ 908152 w 1336777"/>
                <a:gd name="connsiteY10" fmla="*/ 733867 h 1006917"/>
                <a:gd name="connsiteX11" fmla="*/ 1051027 w 1336777"/>
                <a:gd name="connsiteY11" fmla="*/ 810067 h 1006917"/>
                <a:gd name="connsiteX12" fmla="*/ 1212952 w 1336777"/>
                <a:gd name="connsiteY12" fmla="*/ 879917 h 1006917"/>
                <a:gd name="connsiteX13" fmla="*/ 1336777 w 1336777"/>
                <a:gd name="connsiteY13" fmla="*/ 1006917 h 1006917"/>
                <a:gd name="connsiteX14" fmla="*/ 1006577 w 1336777"/>
                <a:gd name="connsiteY14" fmla="*/ 949767 h 1006917"/>
                <a:gd name="connsiteX15" fmla="*/ 781152 w 1336777"/>
                <a:gd name="connsiteY15" fmla="*/ 914842 h 1006917"/>
                <a:gd name="connsiteX16" fmla="*/ 806552 w 1336777"/>
                <a:gd name="connsiteY16" fmla="*/ 838642 h 1006917"/>
                <a:gd name="connsiteX17" fmla="*/ 835127 w 1336777"/>
                <a:gd name="connsiteY17" fmla="*/ 737042 h 1006917"/>
                <a:gd name="connsiteX18" fmla="*/ 835127 w 1336777"/>
                <a:gd name="connsiteY18" fmla="*/ 737042 h 1006917"/>
                <a:gd name="connsiteX19" fmla="*/ 523977 w 1336777"/>
                <a:gd name="connsiteY19" fmla="*/ 378267 h 1006917"/>
                <a:gd name="connsiteX20" fmla="*/ 304902 w 1336777"/>
                <a:gd name="connsiteY20" fmla="*/ 108392 h 1006917"/>
                <a:gd name="connsiteX21" fmla="*/ 247752 w 1336777"/>
                <a:gd name="connsiteY21" fmla="*/ 111567 h 1006917"/>
                <a:gd name="connsiteX22" fmla="*/ 152502 w 1336777"/>
                <a:gd name="connsiteY22" fmla="*/ 121092 h 1006917"/>
                <a:gd name="connsiteX23" fmla="*/ 111227 w 1336777"/>
                <a:gd name="connsiteY23" fmla="*/ 143317 h 1006917"/>
                <a:gd name="connsiteX24" fmla="*/ 111227 w 1336777"/>
                <a:gd name="connsiteY24" fmla="*/ 143317 h 1006917"/>
                <a:gd name="connsiteX25" fmla="*/ 101702 w 1336777"/>
                <a:gd name="connsiteY25" fmla="*/ 159192 h 1006917"/>
                <a:gd name="connsiteX26" fmla="*/ 133452 w 1336777"/>
                <a:gd name="connsiteY26" fmla="*/ 187767 h 1006917"/>
                <a:gd name="connsiteX27" fmla="*/ 216002 w 1336777"/>
                <a:gd name="connsiteY27" fmla="*/ 209992 h 1006917"/>
                <a:gd name="connsiteX28" fmla="*/ 285852 w 1336777"/>
                <a:gd name="connsiteY28" fmla="*/ 222692 h 1006917"/>
                <a:gd name="connsiteX29" fmla="*/ 333477 w 1336777"/>
                <a:gd name="connsiteY29" fmla="*/ 235392 h 1006917"/>
                <a:gd name="connsiteX30" fmla="*/ 231877 w 1336777"/>
                <a:gd name="connsiteY30" fmla="*/ 254442 h 1006917"/>
                <a:gd name="connsiteX31" fmla="*/ 142977 w 1336777"/>
                <a:gd name="connsiteY31" fmla="*/ 232217 h 1006917"/>
                <a:gd name="connsiteX32" fmla="*/ 54077 w 1336777"/>
                <a:gd name="connsiteY32" fmla="*/ 206817 h 1006917"/>
                <a:gd name="connsiteX33" fmla="*/ 25502 w 1336777"/>
                <a:gd name="connsiteY33" fmla="*/ 168717 h 1006917"/>
                <a:gd name="connsiteX34" fmla="*/ 102 w 1336777"/>
                <a:gd name="connsiteY34" fmla="*/ 114742 h 1006917"/>
                <a:gd name="connsiteX0" fmla="*/ 102 w 1336777"/>
                <a:gd name="connsiteY0" fmla="*/ 114742 h 1089467"/>
                <a:gd name="connsiteX1" fmla="*/ 628752 w 1336777"/>
                <a:gd name="connsiteY1" fmla="*/ 442 h 1089467"/>
                <a:gd name="connsiteX2" fmla="*/ 717652 w 1336777"/>
                <a:gd name="connsiteY2" fmla="*/ 79817 h 1089467"/>
                <a:gd name="connsiteX3" fmla="*/ 654152 w 1336777"/>
                <a:gd name="connsiteY3" fmla="*/ 194117 h 1089467"/>
                <a:gd name="connsiteX4" fmla="*/ 568427 w 1336777"/>
                <a:gd name="connsiteY4" fmla="*/ 197292 h 1089467"/>
                <a:gd name="connsiteX5" fmla="*/ 631927 w 1336777"/>
                <a:gd name="connsiteY5" fmla="*/ 102042 h 1089467"/>
                <a:gd name="connsiteX6" fmla="*/ 593827 w 1336777"/>
                <a:gd name="connsiteY6" fmla="*/ 54417 h 1089467"/>
                <a:gd name="connsiteX7" fmla="*/ 390627 w 1336777"/>
                <a:gd name="connsiteY7" fmla="*/ 89342 h 1089467"/>
                <a:gd name="connsiteX8" fmla="*/ 597002 w 1336777"/>
                <a:gd name="connsiteY8" fmla="*/ 375092 h 1089467"/>
                <a:gd name="connsiteX9" fmla="*/ 835127 w 1336777"/>
                <a:gd name="connsiteY9" fmla="*/ 660842 h 1089467"/>
                <a:gd name="connsiteX10" fmla="*/ 908152 w 1336777"/>
                <a:gd name="connsiteY10" fmla="*/ 733867 h 1089467"/>
                <a:gd name="connsiteX11" fmla="*/ 1051027 w 1336777"/>
                <a:gd name="connsiteY11" fmla="*/ 810067 h 1089467"/>
                <a:gd name="connsiteX12" fmla="*/ 1212952 w 1336777"/>
                <a:gd name="connsiteY12" fmla="*/ 879917 h 1089467"/>
                <a:gd name="connsiteX13" fmla="*/ 1336777 w 1336777"/>
                <a:gd name="connsiteY13" fmla="*/ 1006917 h 1089467"/>
                <a:gd name="connsiteX14" fmla="*/ 873227 w 1336777"/>
                <a:gd name="connsiteY14" fmla="*/ 1089467 h 1089467"/>
                <a:gd name="connsiteX15" fmla="*/ 781152 w 1336777"/>
                <a:gd name="connsiteY15" fmla="*/ 914842 h 1089467"/>
                <a:gd name="connsiteX16" fmla="*/ 806552 w 1336777"/>
                <a:gd name="connsiteY16" fmla="*/ 838642 h 1089467"/>
                <a:gd name="connsiteX17" fmla="*/ 835127 w 1336777"/>
                <a:gd name="connsiteY17" fmla="*/ 737042 h 1089467"/>
                <a:gd name="connsiteX18" fmla="*/ 835127 w 1336777"/>
                <a:gd name="connsiteY18" fmla="*/ 737042 h 1089467"/>
                <a:gd name="connsiteX19" fmla="*/ 523977 w 1336777"/>
                <a:gd name="connsiteY19" fmla="*/ 378267 h 1089467"/>
                <a:gd name="connsiteX20" fmla="*/ 304902 w 1336777"/>
                <a:gd name="connsiteY20" fmla="*/ 108392 h 1089467"/>
                <a:gd name="connsiteX21" fmla="*/ 247752 w 1336777"/>
                <a:gd name="connsiteY21" fmla="*/ 111567 h 1089467"/>
                <a:gd name="connsiteX22" fmla="*/ 152502 w 1336777"/>
                <a:gd name="connsiteY22" fmla="*/ 121092 h 1089467"/>
                <a:gd name="connsiteX23" fmla="*/ 111227 w 1336777"/>
                <a:gd name="connsiteY23" fmla="*/ 143317 h 1089467"/>
                <a:gd name="connsiteX24" fmla="*/ 111227 w 1336777"/>
                <a:gd name="connsiteY24" fmla="*/ 143317 h 1089467"/>
                <a:gd name="connsiteX25" fmla="*/ 101702 w 1336777"/>
                <a:gd name="connsiteY25" fmla="*/ 159192 h 1089467"/>
                <a:gd name="connsiteX26" fmla="*/ 133452 w 1336777"/>
                <a:gd name="connsiteY26" fmla="*/ 187767 h 1089467"/>
                <a:gd name="connsiteX27" fmla="*/ 216002 w 1336777"/>
                <a:gd name="connsiteY27" fmla="*/ 209992 h 1089467"/>
                <a:gd name="connsiteX28" fmla="*/ 285852 w 1336777"/>
                <a:gd name="connsiteY28" fmla="*/ 222692 h 1089467"/>
                <a:gd name="connsiteX29" fmla="*/ 333477 w 1336777"/>
                <a:gd name="connsiteY29" fmla="*/ 235392 h 1089467"/>
                <a:gd name="connsiteX30" fmla="*/ 231877 w 1336777"/>
                <a:gd name="connsiteY30" fmla="*/ 254442 h 1089467"/>
                <a:gd name="connsiteX31" fmla="*/ 142977 w 1336777"/>
                <a:gd name="connsiteY31" fmla="*/ 232217 h 1089467"/>
                <a:gd name="connsiteX32" fmla="*/ 54077 w 1336777"/>
                <a:gd name="connsiteY32" fmla="*/ 206817 h 1089467"/>
                <a:gd name="connsiteX33" fmla="*/ 25502 w 1336777"/>
                <a:gd name="connsiteY33" fmla="*/ 168717 h 1089467"/>
                <a:gd name="connsiteX34" fmla="*/ 102 w 1336777"/>
                <a:gd name="connsiteY34" fmla="*/ 114742 h 1089467"/>
                <a:gd name="connsiteX0" fmla="*/ 6350 w 1311275"/>
                <a:gd name="connsiteY0" fmla="*/ 114742 h 1089467"/>
                <a:gd name="connsiteX1" fmla="*/ 603250 w 1311275"/>
                <a:gd name="connsiteY1" fmla="*/ 442 h 1089467"/>
                <a:gd name="connsiteX2" fmla="*/ 692150 w 1311275"/>
                <a:gd name="connsiteY2" fmla="*/ 79817 h 1089467"/>
                <a:gd name="connsiteX3" fmla="*/ 628650 w 1311275"/>
                <a:gd name="connsiteY3" fmla="*/ 194117 h 1089467"/>
                <a:gd name="connsiteX4" fmla="*/ 542925 w 1311275"/>
                <a:gd name="connsiteY4" fmla="*/ 197292 h 1089467"/>
                <a:gd name="connsiteX5" fmla="*/ 606425 w 1311275"/>
                <a:gd name="connsiteY5" fmla="*/ 102042 h 1089467"/>
                <a:gd name="connsiteX6" fmla="*/ 568325 w 1311275"/>
                <a:gd name="connsiteY6" fmla="*/ 54417 h 1089467"/>
                <a:gd name="connsiteX7" fmla="*/ 365125 w 1311275"/>
                <a:gd name="connsiteY7" fmla="*/ 89342 h 1089467"/>
                <a:gd name="connsiteX8" fmla="*/ 571500 w 1311275"/>
                <a:gd name="connsiteY8" fmla="*/ 375092 h 1089467"/>
                <a:gd name="connsiteX9" fmla="*/ 809625 w 1311275"/>
                <a:gd name="connsiteY9" fmla="*/ 660842 h 1089467"/>
                <a:gd name="connsiteX10" fmla="*/ 882650 w 1311275"/>
                <a:gd name="connsiteY10" fmla="*/ 733867 h 1089467"/>
                <a:gd name="connsiteX11" fmla="*/ 1025525 w 1311275"/>
                <a:gd name="connsiteY11" fmla="*/ 810067 h 1089467"/>
                <a:gd name="connsiteX12" fmla="*/ 1187450 w 1311275"/>
                <a:gd name="connsiteY12" fmla="*/ 879917 h 1089467"/>
                <a:gd name="connsiteX13" fmla="*/ 1311275 w 1311275"/>
                <a:gd name="connsiteY13" fmla="*/ 1006917 h 1089467"/>
                <a:gd name="connsiteX14" fmla="*/ 847725 w 1311275"/>
                <a:gd name="connsiteY14" fmla="*/ 1089467 h 1089467"/>
                <a:gd name="connsiteX15" fmla="*/ 755650 w 1311275"/>
                <a:gd name="connsiteY15" fmla="*/ 914842 h 1089467"/>
                <a:gd name="connsiteX16" fmla="*/ 781050 w 1311275"/>
                <a:gd name="connsiteY16" fmla="*/ 838642 h 1089467"/>
                <a:gd name="connsiteX17" fmla="*/ 809625 w 1311275"/>
                <a:gd name="connsiteY17" fmla="*/ 737042 h 1089467"/>
                <a:gd name="connsiteX18" fmla="*/ 809625 w 1311275"/>
                <a:gd name="connsiteY18" fmla="*/ 737042 h 1089467"/>
                <a:gd name="connsiteX19" fmla="*/ 498475 w 1311275"/>
                <a:gd name="connsiteY19" fmla="*/ 378267 h 1089467"/>
                <a:gd name="connsiteX20" fmla="*/ 279400 w 1311275"/>
                <a:gd name="connsiteY20" fmla="*/ 108392 h 1089467"/>
                <a:gd name="connsiteX21" fmla="*/ 222250 w 1311275"/>
                <a:gd name="connsiteY21" fmla="*/ 111567 h 1089467"/>
                <a:gd name="connsiteX22" fmla="*/ 127000 w 1311275"/>
                <a:gd name="connsiteY22" fmla="*/ 121092 h 1089467"/>
                <a:gd name="connsiteX23" fmla="*/ 85725 w 1311275"/>
                <a:gd name="connsiteY23" fmla="*/ 143317 h 1089467"/>
                <a:gd name="connsiteX24" fmla="*/ 85725 w 1311275"/>
                <a:gd name="connsiteY24" fmla="*/ 143317 h 1089467"/>
                <a:gd name="connsiteX25" fmla="*/ 76200 w 1311275"/>
                <a:gd name="connsiteY25" fmla="*/ 159192 h 1089467"/>
                <a:gd name="connsiteX26" fmla="*/ 107950 w 1311275"/>
                <a:gd name="connsiteY26" fmla="*/ 187767 h 1089467"/>
                <a:gd name="connsiteX27" fmla="*/ 190500 w 1311275"/>
                <a:gd name="connsiteY27" fmla="*/ 209992 h 1089467"/>
                <a:gd name="connsiteX28" fmla="*/ 260350 w 1311275"/>
                <a:gd name="connsiteY28" fmla="*/ 222692 h 1089467"/>
                <a:gd name="connsiteX29" fmla="*/ 307975 w 1311275"/>
                <a:gd name="connsiteY29" fmla="*/ 235392 h 1089467"/>
                <a:gd name="connsiteX30" fmla="*/ 206375 w 1311275"/>
                <a:gd name="connsiteY30" fmla="*/ 254442 h 1089467"/>
                <a:gd name="connsiteX31" fmla="*/ 117475 w 1311275"/>
                <a:gd name="connsiteY31" fmla="*/ 232217 h 1089467"/>
                <a:gd name="connsiteX32" fmla="*/ 28575 w 1311275"/>
                <a:gd name="connsiteY32" fmla="*/ 206817 h 1089467"/>
                <a:gd name="connsiteX33" fmla="*/ 0 w 1311275"/>
                <a:gd name="connsiteY33" fmla="*/ 168717 h 1089467"/>
                <a:gd name="connsiteX34" fmla="*/ 6350 w 1311275"/>
                <a:gd name="connsiteY34" fmla="*/ 114742 h 108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1275" h="1089467">
                  <a:moveTo>
                    <a:pt x="6350" y="114742"/>
                  </a:moveTo>
                  <a:cubicBezTo>
                    <a:pt x="-2117" y="96750"/>
                    <a:pt x="483658" y="6263"/>
                    <a:pt x="603250" y="442"/>
                  </a:cubicBezTo>
                  <a:cubicBezTo>
                    <a:pt x="722842" y="-5379"/>
                    <a:pt x="687917" y="47538"/>
                    <a:pt x="692150" y="79817"/>
                  </a:cubicBezTo>
                  <a:cubicBezTo>
                    <a:pt x="696383" y="112096"/>
                    <a:pt x="653521" y="174538"/>
                    <a:pt x="628650" y="194117"/>
                  </a:cubicBezTo>
                  <a:lnTo>
                    <a:pt x="542925" y="197292"/>
                  </a:lnTo>
                  <a:cubicBezTo>
                    <a:pt x="539221" y="181946"/>
                    <a:pt x="602192" y="125854"/>
                    <a:pt x="606425" y="102042"/>
                  </a:cubicBezTo>
                  <a:cubicBezTo>
                    <a:pt x="610658" y="78230"/>
                    <a:pt x="608542" y="56534"/>
                    <a:pt x="568325" y="54417"/>
                  </a:cubicBezTo>
                  <a:lnTo>
                    <a:pt x="365125" y="89342"/>
                  </a:lnTo>
                  <a:lnTo>
                    <a:pt x="571500" y="375092"/>
                  </a:lnTo>
                  <a:lnTo>
                    <a:pt x="809625" y="660842"/>
                  </a:lnTo>
                  <a:lnTo>
                    <a:pt x="882650" y="733867"/>
                  </a:lnTo>
                  <a:lnTo>
                    <a:pt x="1025525" y="810067"/>
                  </a:lnTo>
                  <a:lnTo>
                    <a:pt x="1187450" y="879917"/>
                  </a:lnTo>
                  <a:lnTo>
                    <a:pt x="1311275" y="1006917"/>
                  </a:lnTo>
                  <a:lnTo>
                    <a:pt x="847725" y="1089467"/>
                  </a:lnTo>
                  <a:lnTo>
                    <a:pt x="755650" y="914842"/>
                  </a:lnTo>
                  <a:lnTo>
                    <a:pt x="781050" y="838642"/>
                  </a:lnTo>
                  <a:lnTo>
                    <a:pt x="809625" y="737042"/>
                  </a:lnTo>
                  <a:lnTo>
                    <a:pt x="809625" y="737042"/>
                  </a:lnTo>
                  <a:lnTo>
                    <a:pt x="498475" y="378267"/>
                  </a:lnTo>
                  <a:lnTo>
                    <a:pt x="279400" y="108392"/>
                  </a:lnTo>
                  <a:lnTo>
                    <a:pt x="222250" y="111567"/>
                  </a:lnTo>
                  <a:lnTo>
                    <a:pt x="127000" y="121092"/>
                  </a:lnTo>
                  <a:lnTo>
                    <a:pt x="85725" y="143317"/>
                  </a:lnTo>
                  <a:lnTo>
                    <a:pt x="85725" y="143317"/>
                  </a:lnTo>
                  <a:lnTo>
                    <a:pt x="76200" y="159192"/>
                  </a:lnTo>
                  <a:lnTo>
                    <a:pt x="107950" y="187767"/>
                  </a:lnTo>
                  <a:lnTo>
                    <a:pt x="190500" y="209992"/>
                  </a:lnTo>
                  <a:lnTo>
                    <a:pt x="260350" y="222692"/>
                  </a:lnTo>
                  <a:lnTo>
                    <a:pt x="307975" y="235392"/>
                  </a:lnTo>
                  <a:lnTo>
                    <a:pt x="206375" y="254442"/>
                  </a:lnTo>
                  <a:lnTo>
                    <a:pt x="117475" y="232217"/>
                  </a:lnTo>
                  <a:cubicBezTo>
                    <a:pt x="87842" y="224280"/>
                    <a:pt x="48154" y="217400"/>
                    <a:pt x="28575" y="206817"/>
                  </a:cubicBezTo>
                  <a:cubicBezTo>
                    <a:pt x="8996" y="196234"/>
                    <a:pt x="8996" y="184063"/>
                    <a:pt x="0" y="168717"/>
                  </a:cubicBezTo>
                  <a:lnTo>
                    <a:pt x="6350" y="11474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Figura a mano libera 26">
              <a:extLst>
                <a:ext uri="{FF2B5EF4-FFF2-40B4-BE49-F238E27FC236}">
                  <a16:creationId xmlns="" xmlns:a16="http://schemas.microsoft.com/office/drawing/2014/main" id="{6F376A09-8739-854A-8EF4-781A060CBA8C}"/>
                </a:ext>
              </a:extLst>
            </p:cNvPr>
            <p:cNvSpPr/>
            <p:nvPr/>
          </p:nvSpPr>
          <p:spPr>
            <a:xfrm>
              <a:off x="4849046" y="3673149"/>
              <a:ext cx="1587500" cy="688975"/>
            </a:xfrm>
            <a:custGeom>
              <a:avLst/>
              <a:gdLst>
                <a:gd name="connsiteX0" fmla="*/ 0 w 1917700"/>
                <a:gd name="connsiteY0" fmla="*/ 279400 h 762000"/>
                <a:gd name="connsiteX1" fmla="*/ 1574800 w 1917700"/>
                <a:gd name="connsiteY1" fmla="*/ 0 h 762000"/>
                <a:gd name="connsiteX2" fmla="*/ 1917700 w 1917700"/>
                <a:gd name="connsiteY2" fmla="*/ 508000 h 762000"/>
                <a:gd name="connsiteX3" fmla="*/ 406400 w 1917700"/>
                <a:gd name="connsiteY3" fmla="*/ 762000 h 762000"/>
                <a:gd name="connsiteX4" fmla="*/ 0 w 1917700"/>
                <a:gd name="connsiteY4" fmla="*/ 279400 h 762000"/>
                <a:gd name="connsiteX0" fmla="*/ 0 w 1962150"/>
                <a:gd name="connsiteY0" fmla="*/ 279400 h 762000"/>
                <a:gd name="connsiteX1" fmla="*/ 1574800 w 1962150"/>
                <a:gd name="connsiteY1" fmla="*/ 0 h 762000"/>
                <a:gd name="connsiteX2" fmla="*/ 1962150 w 1962150"/>
                <a:gd name="connsiteY2" fmla="*/ 495300 h 762000"/>
                <a:gd name="connsiteX3" fmla="*/ 406400 w 1962150"/>
                <a:gd name="connsiteY3" fmla="*/ 762000 h 762000"/>
                <a:gd name="connsiteX4" fmla="*/ 0 w 1962150"/>
                <a:gd name="connsiteY4" fmla="*/ 279400 h 762000"/>
                <a:gd name="connsiteX0" fmla="*/ 0 w 1962150"/>
                <a:gd name="connsiteY0" fmla="*/ 279400 h 688975"/>
                <a:gd name="connsiteX1" fmla="*/ 1574800 w 1962150"/>
                <a:gd name="connsiteY1" fmla="*/ 0 h 688975"/>
                <a:gd name="connsiteX2" fmla="*/ 1962150 w 1962150"/>
                <a:gd name="connsiteY2" fmla="*/ 495300 h 688975"/>
                <a:gd name="connsiteX3" fmla="*/ 28575 w 1962150"/>
                <a:gd name="connsiteY3" fmla="*/ 688975 h 688975"/>
                <a:gd name="connsiteX4" fmla="*/ 0 w 1962150"/>
                <a:gd name="connsiteY4" fmla="*/ 279400 h 688975"/>
                <a:gd name="connsiteX0" fmla="*/ 0 w 1606550"/>
                <a:gd name="connsiteY0" fmla="*/ 279400 h 688975"/>
                <a:gd name="connsiteX1" fmla="*/ 1574800 w 1606550"/>
                <a:gd name="connsiteY1" fmla="*/ 0 h 688975"/>
                <a:gd name="connsiteX2" fmla="*/ 1606550 w 1606550"/>
                <a:gd name="connsiteY2" fmla="*/ 396875 h 688975"/>
                <a:gd name="connsiteX3" fmla="*/ 28575 w 1606550"/>
                <a:gd name="connsiteY3" fmla="*/ 688975 h 688975"/>
                <a:gd name="connsiteX4" fmla="*/ 0 w 1606550"/>
                <a:gd name="connsiteY4" fmla="*/ 279400 h 688975"/>
                <a:gd name="connsiteX0" fmla="*/ 0 w 1587500"/>
                <a:gd name="connsiteY0" fmla="*/ 269875 h 688975"/>
                <a:gd name="connsiteX1" fmla="*/ 1555750 w 1587500"/>
                <a:gd name="connsiteY1" fmla="*/ 0 h 688975"/>
                <a:gd name="connsiteX2" fmla="*/ 1587500 w 1587500"/>
                <a:gd name="connsiteY2" fmla="*/ 396875 h 688975"/>
                <a:gd name="connsiteX3" fmla="*/ 9525 w 1587500"/>
                <a:gd name="connsiteY3" fmla="*/ 688975 h 688975"/>
                <a:gd name="connsiteX4" fmla="*/ 0 w 1587500"/>
                <a:gd name="connsiteY4" fmla="*/ 26987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0" h="688975">
                  <a:moveTo>
                    <a:pt x="0" y="269875"/>
                  </a:moveTo>
                  <a:lnTo>
                    <a:pt x="1555750" y="0"/>
                  </a:lnTo>
                  <a:lnTo>
                    <a:pt x="1587500" y="396875"/>
                  </a:lnTo>
                  <a:lnTo>
                    <a:pt x="9525" y="688975"/>
                  </a:lnTo>
                  <a:lnTo>
                    <a:pt x="0" y="269875"/>
                  </a:lnTo>
                  <a:close/>
                </a:path>
              </a:pathLst>
            </a:custGeom>
            <a:solidFill>
              <a:srgbClr val="FAC09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27">
              <a:extLst>
                <a:ext uri="{FF2B5EF4-FFF2-40B4-BE49-F238E27FC236}">
                  <a16:creationId xmlns="" xmlns:a16="http://schemas.microsoft.com/office/drawing/2014/main" id="{1EF41596-57ED-6541-A4FB-3B25DF23B15E}"/>
                </a:ext>
              </a:extLst>
            </p:cNvPr>
            <p:cNvSpPr/>
            <p:nvPr/>
          </p:nvSpPr>
          <p:spPr>
            <a:xfrm>
              <a:off x="4442645" y="3455343"/>
              <a:ext cx="409575" cy="898525"/>
            </a:xfrm>
            <a:custGeom>
              <a:avLst/>
              <a:gdLst>
                <a:gd name="connsiteX0" fmla="*/ 0 w 1917700"/>
                <a:gd name="connsiteY0" fmla="*/ 279400 h 762000"/>
                <a:gd name="connsiteX1" fmla="*/ 1574800 w 1917700"/>
                <a:gd name="connsiteY1" fmla="*/ 0 h 762000"/>
                <a:gd name="connsiteX2" fmla="*/ 1917700 w 1917700"/>
                <a:gd name="connsiteY2" fmla="*/ 508000 h 762000"/>
                <a:gd name="connsiteX3" fmla="*/ 406400 w 1917700"/>
                <a:gd name="connsiteY3" fmla="*/ 762000 h 762000"/>
                <a:gd name="connsiteX4" fmla="*/ 0 w 1917700"/>
                <a:gd name="connsiteY4" fmla="*/ 279400 h 762000"/>
                <a:gd name="connsiteX0" fmla="*/ 0 w 1962150"/>
                <a:gd name="connsiteY0" fmla="*/ 279400 h 762000"/>
                <a:gd name="connsiteX1" fmla="*/ 1574800 w 1962150"/>
                <a:gd name="connsiteY1" fmla="*/ 0 h 762000"/>
                <a:gd name="connsiteX2" fmla="*/ 1962150 w 1962150"/>
                <a:gd name="connsiteY2" fmla="*/ 495300 h 762000"/>
                <a:gd name="connsiteX3" fmla="*/ 406400 w 1962150"/>
                <a:gd name="connsiteY3" fmla="*/ 762000 h 762000"/>
                <a:gd name="connsiteX4" fmla="*/ 0 w 1962150"/>
                <a:gd name="connsiteY4" fmla="*/ 279400 h 762000"/>
                <a:gd name="connsiteX0" fmla="*/ 0 w 1962150"/>
                <a:gd name="connsiteY0" fmla="*/ 279400 h 695325"/>
                <a:gd name="connsiteX1" fmla="*/ 1574800 w 1962150"/>
                <a:gd name="connsiteY1" fmla="*/ 0 h 695325"/>
                <a:gd name="connsiteX2" fmla="*/ 1962150 w 1962150"/>
                <a:gd name="connsiteY2" fmla="*/ 495300 h 695325"/>
                <a:gd name="connsiteX3" fmla="*/ 19050 w 1962150"/>
                <a:gd name="connsiteY3" fmla="*/ 695325 h 695325"/>
                <a:gd name="connsiteX4" fmla="*/ 0 w 1962150"/>
                <a:gd name="connsiteY4" fmla="*/ 279400 h 695325"/>
                <a:gd name="connsiteX0" fmla="*/ 0 w 1574800"/>
                <a:gd name="connsiteY0" fmla="*/ 279400 h 1177925"/>
                <a:gd name="connsiteX1" fmla="*/ 1574800 w 1574800"/>
                <a:gd name="connsiteY1" fmla="*/ 0 h 1177925"/>
                <a:gd name="connsiteX2" fmla="*/ 409575 w 1574800"/>
                <a:gd name="connsiteY2" fmla="*/ 1177925 h 1177925"/>
                <a:gd name="connsiteX3" fmla="*/ 19050 w 1574800"/>
                <a:gd name="connsiteY3" fmla="*/ 695325 h 1177925"/>
                <a:gd name="connsiteX4" fmla="*/ 0 w 1574800"/>
                <a:gd name="connsiteY4" fmla="*/ 279400 h 1177925"/>
                <a:gd name="connsiteX0" fmla="*/ 0 w 409575"/>
                <a:gd name="connsiteY0" fmla="*/ 0 h 898525"/>
                <a:gd name="connsiteX1" fmla="*/ 400050 w 409575"/>
                <a:gd name="connsiteY1" fmla="*/ 482600 h 898525"/>
                <a:gd name="connsiteX2" fmla="*/ 409575 w 409575"/>
                <a:gd name="connsiteY2" fmla="*/ 898525 h 898525"/>
                <a:gd name="connsiteX3" fmla="*/ 19050 w 409575"/>
                <a:gd name="connsiteY3" fmla="*/ 415925 h 898525"/>
                <a:gd name="connsiteX4" fmla="*/ 0 w 409575"/>
                <a:gd name="connsiteY4" fmla="*/ 0 h 89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575" h="898525">
                  <a:moveTo>
                    <a:pt x="0" y="0"/>
                  </a:moveTo>
                  <a:lnTo>
                    <a:pt x="400050" y="482600"/>
                  </a:lnTo>
                  <a:lnTo>
                    <a:pt x="409575" y="898525"/>
                  </a:lnTo>
                  <a:lnTo>
                    <a:pt x="19050" y="415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09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Figura a mano libera 34">
              <a:extLst>
                <a:ext uri="{FF2B5EF4-FFF2-40B4-BE49-F238E27FC236}">
                  <a16:creationId xmlns="" xmlns:a16="http://schemas.microsoft.com/office/drawing/2014/main" id="{3998DE1C-B2C9-3E4C-9925-C8D6CD84CF07}"/>
                </a:ext>
              </a:extLst>
            </p:cNvPr>
            <p:cNvSpPr/>
            <p:nvPr/>
          </p:nvSpPr>
          <p:spPr>
            <a:xfrm>
              <a:off x="6973121" y="3188644"/>
              <a:ext cx="149225" cy="60325"/>
            </a:xfrm>
            <a:custGeom>
              <a:avLst/>
              <a:gdLst>
                <a:gd name="connsiteX0" fmla="*/ 0 w 149225"/>
                <a:gd name="connsiteY0" fmla="*/ 19050 h 60325"/>
                <a:gd name="connsiteX1" fmla="*/ 114300 w 149225"/>
                <a:gd name="connsiteY1" fmla="*/ 0 h 60325"/>
                <a:gd name="connsiteX2" fmla="*/ 149225 w 149225"/>
                <a:gd name="connsiteY2" fmla="*/ 38100 h 60325"/>
                <a:gd name="connsiteX3" fmla="*/ 34925 w 149225"/>
                <a:gd name="connsiteY3" fmla="*/ 60325 h 60325"/>
                <a:gd name="connsiteX4" fmla="*/ 0 w 149225"/>
                <a:gd name="connsiteY4" fmla="*/ 19050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225" h="60325">
                  <a:moveTo>
                    <a:pt x="0" y="19050"/>
                  </a:moveTo>
                  <a:lnTo>
                    <a:pt x="114300" y="0"/>
                  </a:lnTo>
                  <a:lnTo>
                    <a:pt x="149225" y="38100"/>
                  </a:lnTo>
                  <a:lnTo>
                    <a:pt x="34925" y="60325"/>
                  </a:lnTo>
                  <a:lnTo>
                    <a:pt x="0" y="190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Figura a mano libera 54">
              <a:extLst>
                <a:ext uri="{FF2B5EF4-FFF2-40B4-BE49-F238E27FC236}">
                  <a16:creationId xmlns="" xmlns:a16="http://schemas.microsoft.com/office/drawing/2014/main" id="{765C6F64-5498-764A-A332-4AAB77AB0B52}"/>
                </a:ext>
              </a:extLst>
            </p:cNvPr>
            <p:cNvSpPr/>
            <p:nvPr/>
          </p:nvSpPr>
          <p:spPr>
            <a:xfrm rot="11051736">
              <a:off x="1505128" y="4512205"/>
              <a:ext cx="1058122" cy="266192"/>
            </a:xfrm>
            <a:custGeom>
              <a:avLst/>
              <a:gdLst>
                <a:gd name="connsiteX0" fmla="*/ 977900 w 1308100"/>
                <a:gd name="connsiteY0" fmla="*/ 0 h 482600"/>
                <a:gd name="connsiteX1" fmla="*/ 673100 w 1308100"/>
                <a:gd name="connsiteY1" fmla="*/ 0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977900 w 1308100"/>
                <a:gd name="connsiteY25" fmla="*/ 114300 h 482600"/>
                <a:gd name="connsiteX26" fmla="*/ 977900 w 1308100"/>
                <a:gd name="connsiteY26" fmla="*/ 0 h 482600"/>
                <a:gd name="connsiteX0" fmla="*/ 977900 w 1308100"/>
                <a:gd name="connsiteY0" fmla="*/ 0 h 482600"/>
                <a:gd name="connsiteX1" fmla="*/ 673100 w 1308100"/>
                <a:gd name="connsiteY1" fmla="*/ 0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1041400 w 1308100"/>
                <a:gd name="connsiteY25" fmla="*/ 105833 h 482600"/>
                <a:gd name="connsiteX26" fmla="*/ 977900 w 1308100"/>
                <a:gd name="connsiteY26" fmla="*/ 0 h 482600"/>
                <a:gd name="connsiteX0" fmla="*/ 977900 w 1308100"/>
                <a:gd name="connsiteY0" fmla="*/ 0 h 482600"/>
                <a:gd name="connsiteX1" fmla="*/ 711200 w 1308100"/>
                <a:gd name="connsiteY1" fmla="*/ 29634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1041400 w 1308100"/>
                <a:gd name="connsiteY25" fmla="*/ 105833 h 482600"/>
                <a:gd name="connsiteX26" fmla="*/ 977900 w 13081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190500 w 1346200"/>
                <a:gd name="connsiteY8" fmla="*/ 419100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19100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215900 w 1346200"/>
                <a:gd name="connsiteY8" fmla="*/ 452966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19100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215900 w 1346200"/>
                <a:gd name="connsiteY8" fmla="*/ 452966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48733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9979"/>
                <a:gd name="connsiteY0" fmla="*/ 0 h 482600"/>
                <a:gd name="connsiteX1" fmla="*/ 749300 w 1349979"/>
                <a:gd name="connsiteY1" fmla="*/ 29634 h 482600"/>
                <a:gd name="connsiteX2" fmla="*/ 431800 w 1349979"/>
                <a:gd name="connsiteY2" fmla="*/ 190500 h 482600"/>
                <a:gd name="connsiteX3" fmla="*/ 431800 w 1349979"/>
                <a:gd name="connsiteY3" fmla="*/ 190500 h 482600"/>
                <a:gd name="connsiteX4" fmla="*/ 279400 w 1349979"/>
                <a:gd name="connsiteY4" fmla="*/ 215900 h 482600"/>
                <a:gd name="connsiteX5" fmla="*/ 190500 w 1349979"/>
                <a:gd name="connsiteY5" fmla="*/ 88900 h 482600"/>
                <a:gd name="connsiteX6" fmla="*/ 0 w 1349979"/>
                <a:gd name="connsiteY6" fmla="*/ 190500 h 482600"/>
                <a:gd name="connsiteX7" fmla="*/ 190500 w 1349979"/>
                <a:gd name="connsiteY7" fmla="*/ 419100 h 482600"/>
                <a:gd name="connsiteX8" fmla="*/ 215900 w 1349979"/>
                <a:gd name="connsiteY8" fmla="*/ 452966 h 482600"/>
                <a:gd name="connsiteX9" fmla="*/ 381000 w 1349979"/>
                <a:gd name="connsiteY9" fmla="*/ 431800 h 482600"/>
                <a:gd name="connsiteX10" fmla="*/ 546100 w 1349979"/>
                <a:gd name="connsiteY10" fmla="*/ 431800 h 482600"/>
                <a:gd name="connsiteX11" fmla="*/ 774700 w 1349979"/>
                <a:gd name="connsiteY11" fmla="*/ 448733 h 482600"/>
                <a:gd name="connsiteX12" fmla="*/ 965200 w 1349979"/>
                <a:gd name="connsiteY12" fmla="*/ 469900 h 482600"/>
                <a:gd name="connsiteX13" fmla="*/ 1117600 w 1349979"/>
                <a:gd name="connsiteY13" fmla="*/ 482600 h 482600"/>
                <a:gd name="connsiteX14" fmla="*/ 1346200 w 1349979"/>
                <a:gd name="connsiteY14" fmla="*/ 406400 h 482600"/>
                <a:gd name="connsiteX15" fmla="*/ 1253067 w 1349979"/>
                <a:gd name="connsiteY15" fmla="*/ 342900 h 482600"/>
                <a:gd name="connsiteX16" fmla="*/ 1117600 w 1349979"/>
                <a:gd name="connsiteY16" fmla="*/ 355600 h 482600"/>
                <a:gd name="connsiteX17" fmla="*/ 901700 w 1349979"/>
                <a:gd name="connsiteY17" fmla="*/ 342900 h 482600"/>
                <a:gd name="connsiteX18" fmla="*/ 622300 w 1349979"/>
                <a:gd name="connsiteY18" fmla="*/ 342900 h 482600"/>
                <a:gd name="connsiteX19" fmla="*/ 393700 w 1349979"/>
                <a:gd name="connsiteY19" fmla="*/ 355600 h 482600"/>
                <a:gd name="connsiteX20" fmla="*/ 279400 w 1349979"/>
                <a:gd name="connsiteY20" fmla="*/ 355600 h 482600"/>
                <a:gd name="connsiteX21" fmla="*/ 444500 w 1349979"/>
                <a:gd name="connsiteY21" fmla="*/ 292100 h 482600"/>
                <a:gd name="connsiteX22" fmla="*/ 622300 w 1349979"/>
                <a:gd name="connsiteY22" fmla="*/ 241300 h 482600"/>
                <a:gd name="connsiteX23" fmla="*/ 800100 w 1349979"/>
                <a:gd name="connsiteY23" fmla="*/ 152400 h 482600"/>
                <a:gd name="connsiteX24" fmla="*/ 1016000 w 1349979"/>
                <a:gd name="connsiteY24" fmla="*/ 114300 h 482600"/>
                <a:gd name="connsiteX25" fmla="*/ 1079500 w 1349979"/>
                <a:gd name="connsiteY25" fmla="*/ 105833 h 482600"/>
                <a:gd name="connsiteX26" fmla="*/ 1016000 w 1349979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81598"/>
                <a:gd name="connsiteY0" fmla="*/ 0 h 482600"/>
                <a:gd name="connsiteX1" fmla="*/ 749300 w 1381598"/>
                <a:gd name="connsiteY1" fmla="*/ 29634 h 482600"/>
                <a:gd name="connsiteX2" fmla="*/ 431800 w 1381598"/>
                <a:gd name="connsiteY2" fmla="*/ 190500 h 482600"/>
                <a:gd name="connsiteX3" fmla="*/ 431800 w 1381598"/>
                <a:gd name="connsiteY3" fmla="*/ 190500 h 482600"/>
                <a:gd name="connsiteX4" fmla="*/ 279400 w 1381598"/>
                <a:gd name="connsiteY4" fmla="*/ 215900 h 482600"/>
                <a:gd name="connsiteX5" fmla="*/ 190500 w 1381598"/>
                <a:gd name="connsiteY5" fmla="*/ 88900 h 482600"/>
                <a:gd name="connsiteX6" fmla="*/ 0 w 1381598"/>
                <a:gd name="connsiteY6" fmla="*/ 190500 h 482600"/>
                <a:gd name="connsiteX7" fmla="*/ 190500 w 1381598"/>
                <a:gd name="connsiteY7" fmla="*/ 419100 h 482600"/>
                <a:gd name="connsiteX8" fmla="*/ 215900 w 1381598"/>
                <a:gd name="connsiteY8" fmla="*/ 452966 h 482600"/>
                <a:gd name="connsiteX9" fmla="*/ 381000 w 1381598"/>
                <a:gd name="connsiteY9" fmla="*/ 431800 h 482600"/>
                <a:gd name="connsiteX10" fmla="*/ 546100 w 1381598"/>
                <a:gd name="connsiteY10" fmla="*/ 431800 h 482600"/>
                <a:gd name="connsiteX11" fmla="*/ 774700 w 1381598"/>
                <a:gd name="connsiteY11" fmla="*/ 448733 h 482600"/>
                <a:gd name="connsiteX12" fmla="*/ 965200 w 1381598"/>
                <a:gd name="connsiteY12" fmla="*/ 469900 h 482600"/>
                <a:gd name="connsiteX13" fmla="*/ 1117600 w 1381598"/>
                <a:gd name="connsiteY13" fmla="*/ 482600 h 482600"/>
                <a:gd name="connsiteX14" fmla="*/ 1375834 w 1381598"/>
                <a:gd name="connsiteY14" fmla="*/ 448733 h 482600"/>
                <a:gd name="connsiteX15" fmla="*/ 1282700 w 1381598"/>
                <a:gd name="connsiteY15" fmla="*/ 355600 h 482600"/>
                <a:gd name="connsiteX16" fmla="*/ 1117600 w 1381598"/>
                <a:gd name="connsiteY16" fmla="*/ 355600 h 482600"/>
                <a:gd name="connsiteX17" fmla="*/ 901700 w 1381598"/>
                <a:gd name="connsiteY17" fmla="*/ 342900 h 482600"/>
                <a:gd name="connsiteX18" fmla="*/ 622300 w 1381598"/>
                <a:gd name="connsiteY18" fmla="*/ 342900 h 482600"/>
                <a:gd name="connsiteX19" fmla="*/ 393700 w 1381598"/>
                <a:gd name="connsiteY19" fmla="*/ 355600 h 482600"/>
                <a:gd name="connsiteX20" fmla="*/ 279400 w 1381598"/>
                <a:gd name="connsiteY20" fmla="*/ 355600 h 482600"/>
                <a:gd name="connsiteX21" fmla="*/ 444500 w 1381598"/>
                <a:gd name="connsiteY21" fmla="*/ 292100 h 482600"/>
                <a:gd name="connsiteX22" fmla="*/ 622300 w 1381598"/>
                <a:gd name="connsiteY22" fmla="*/ 241300 h 482600"/>
                <a:gd name="connsiteX23" fmla="*/ 800100 w 1381598"/>
                <a:gd name="connsiteY23" fmla="*/ 152400 h 482600"/>
                <a:gd name="connsiteX24" fmla="*/ 1016000 w 1381598"/>
                <a:gd name="connsiteY24" fmla="*/ 114300 h 482600"/>
                <a:gd name="connsiteX25" fmla="*/ 1079500 w 1381598"/>
                <a:gd name="connsiteY25" fmla="*/ 105833 h 482600"/>
                <a:gd name="connsiteX26" fmla="*/ 1016000 w 1381598"/>
                <a:gd name="connsiteY26" fmla="*/ 0 h 482600"/>
                <a:gd name="connsiteX0" fmla="*/ 1016000 w 1381598"/>
                <a:gd name="connsiteY0" fmla="*/ 0 h 469900"/>
                <a:gd name="connsiteX1" fmla="*/ 749300 w 1381598"/>
                <a:gd name="connsiteY1" fmla="*/ 29634 h 469900"/>
                <a:gd name="connsiteX2" fmla="*/ 431800 w 1381598"/>
                <a:gd name="connsiteY2" fmla="*/ 190500 h 469900"/>
                <a:gd name="connsiteX3" fmla="*/ 431800 w 1381598"/>
                <a:gd name="connsiteY3" fmla="*/ 190500 h 469900"/>
                <a:gd name="connsiteX4" fmla="*/ 279400 w 1381598"/>
                <a:gd name="connsiteY4" fmla="*/ 215900 h 469900"/>
                <a:gd name="connsiteX5" fmla="*/ 190500 w 1381598"/>
                <a:gd name="connsiteY5" fmla="*/ 88900 h 469900"/>
                <a:gd name="connsiteX6" fmla="*/ 0 w 1381598"/>
                <a:gd name="connsiteY6" fmla="*/ 190500 h 469900"/>
                <a:gd name="connsiteX7" fmla="*/ 190500 w 1381598"/>
                <a:gd name="connsiteY7" fmla="*/ 419100 h 469900"/>
                <a:gd name="connsiteX8" fmla="*/ 215900 w 1381598"/>
                <a:gd name="connsiteY8" fmla="*/ 452966 h 469900"/>
                <a:gd name="connsiteX9" fmla="*/ 381000 w 1381598"/>
                <a:gd name="connsiteY9" fmla="*/ 431800 h 469900"/>
                <a:gd name="connsiteX10" fmla="*/ 546100 w 1381598"/>
                <a:gd name="connsiteY10" fmla="*/ 431800 h 469900"/>
                <a:gd name="connsiteX11" fmla="*/ 774700 w 1381598"/>
                <a:gd name="connsiteY11" fmla="*/ 448733 h 469900"/>
                <a:gd name="connsiteX12" fmla="*/ 965200 w 1381598"/>
                <a:gd name="connsiteY12" fmla="*/ 469900 h 469900"/>
                <a:gd name="connsiteX13" fmla="*/ 1375834 w 1381598"/>
                <a:gd name="connsiteY13" fmla="*/ 448733 h 469900"/>
                <a:gd name="connsiteX14" fmla="*/ 1282700 w 1381598"/>
                <a:gd name="connsiteY14" fmla="*/ 355600 h 469900"/>
                <a:gd name="connsiteX15" fmla="*/ 1117600 w 1381598"/>
                <a:gd name="connsiteY15" fmla="*/ 355600 h 469900"/>
                <a:gd name="connsiteX16" fmla="*/ 901700 w 1381598"/>
                <a:gd name="connsiteY16" fmla="*/ 342900 h 469900"/>
                <a:gd name="connsiteX17" fmla="*/ 622300 w 1381598"/>
                <a:gd name="connsiteY17" fmla="*/ 342900 h 469900"/>
                <a:gd name="connsiteX18" fmla="*/ 393700 w 1381598"/>
                <a:gd name="connsiteY18" fmla="*/ 355600 h 469900"/>
                <a:gd name="connsiteX19" fmla="*/ 279400 w 1381598"/>
                <a:gd name="connsiteY19" fmla="*/ 355600 h 469900"/>
                <a:gd name="connsiteX20" fmla="*/ 444500 w 1381598"/>
                <a:gd name="connsiteY20" fmla="*/ 292100 h 469900"/>
                <a:gd name="connsiteX21" fmla="*/ 622300 w 1381598"/>
                <a:gd name="connsiteY21" fmla="*/ 241300 h 469900"/>
                <a:gd name="connsiteX22" fmla="*/ 800100 w 1381598"/>
                <a:gd name="connsiteY22" fmla="*/ 152400 h 469900"/>
                <a:gd name="connsiteX23" fmla="*/ 1016000 w 1381598"/>
                <a:gd name="connsiteY23" fmla="*/ 114300 h 469900"/>
                <a:gd name="connsiteX24" fmla="*/ 1079500 w 1381598"/>
                <a:gd name="connsiteY24" fmla="*/ 105833 h 469900"/>
                <a:gd name="connsiteX25" fmla="*/ 1016000 w 1381598"/>
                <a:gd name="connsiteY25" fmla="*/ 0 h 469900"/>
                <a:gd name="connsiteX0" fmla="*/ 1016000 w 1384315"/>
                <a:gd name="connsiteY0" fmla="*/ 0 h 469900"/>
                <a:gd name="connsiteX1" fmla="*/ 749300 w 1384315"/>
                <a:gd name="connsiteY1" fmla="*/ 29634 h 469900"/>
                <a:gd name="connsiteX2" fmla="*/ 431800 w 1384315"/>
                <a:gd name="connsiteY2" fmla="*/ 190500 h 469900"/>
                <a:gd name="connsiteX3" fmla="*/ 431800 w 1384315"/>
                <a:gd name="connsiteY3" fmla="*/ 190500 h 469900"/>
                <a:gd name="connsiteX4" fmla="*/ 279400 w 1384315"/>
                <a:gd name="connsiteY4" fmla="*/ 215900 h 469900"/>
                <a:gd name="connsiteX5" fmla="*/ 190500 w 1384315"/>
                <a:gd name="connsiteY5" fmla="*/ 88900 h 469900"/>
                <a:gd name="connsiteX6" fmla="*/ 0 w 1384315"/>
                <a:gd name="connsiteY6" fmla="*/ 190500 h 469900"/>
                <a:gd name="connsiteX7" fmla="*/ 190500 w 1384315"/>
                <a:gd name="connsiteY7" fmla="*/ 419100 h 469900"/>
                <a:gd name="connsiteX8" fmla="*/ 215900 w 1384315"/>
                <a:gd name="connsiteY8" fmla="*/ 452966 h 469900"/>
                <a:gd name="connsiteX9" fmla="*/ 381000 w 1384315"/>
                <a:gd name="connsiteY9" fmla="*/ 431800 h 469900"/>
                <a:gd name="connsiteX10" fmla="*/ 546100 w 1384315"/>
                <a:gd name="connsiteY10" fmla="*/ 431800 h 469900"/>
                <a:gd name="connsiteX11" fmla="*/ 774700 w 1384315"/>
                <a:gd name="connsiteY11" fmla="*/ 448733 h 469900"/>
                <a:gd name="connsiteX12" fmla="*/ 965200 w 1384315"/>
                <a:gd name="connsiteY12" fmla="*/ 469900 h 469900"/>
                <a:gd name="connsiteX13" fmla="*/ 1375834 w 1384315"/>
                <a:gd name="connsiteY13" fmla="*/ 448733 h 469900"/>
                <a:gd name="connsiteX14" fmla="*/ 1282700 w 1384315"/>
                <a:gd name="connsiteY14" fmla="*/ 355600 h 469900"/>
                <a:gd name="connsiteX15" fmla="*/ 901700 w 1384315"/>
                <a:gd name="connsiteY15" fmla="*/ 342900 h 469900"/>
                <a:gd name="connsiteX16" fmla="*/ 622300 w 1384315"/>
                <a:gd name="connsiteY16" fmla="*/ 342900 h 469900"/>
                <a:gd name="connsiteX17" fmla="*/ 393700 w 1384315"/>
                <a:gd name="connsiteY17" fmla="*/ 355600 h 469900"/>
                <a:gd name="connsiteX18" fmla="*/ 279400 w 1384315"/>
                <a:gd name="connsiteY18" fmla="*/ 355600 h 469900"/>
                <a:gd name="connsiteX19" fmla="*/ 444500 w 1384315"/>
                <a:gd name="connsiteY19" fmla="*/ 292100 h 469900"/>
                <a:gd name="connsiteX20" fmla="*/ 622300 w 1384315"/>
                <a:gd name="connsiteY20" fmla="*/ 241300 h 469900"/>
                <a:gd name="connsiteX21" fmla="*/ 800100 w 1384315"/>
                <a:gd name="connsiteY21" fmla="*/ 152400 h 469900"/>
                <a:gd name="connsiteX22" fmla="*/ 1016000 w 1384315"/>
                <a:gd name="connsiteY22" fmla="*/ 114300 h 469900"/>
                <a:gd name="connsiteX23" fmla="*/ 1079500 w 1384315"/>
                <a:gd name="connsiteY23" fmla="*/ 105833 h 469900"/>
                <a:gd name="connsiteX24" fmla="*/ 1016000 w 1384315"/>
                <a:gd name="connsiteY24" fmla="*/ 0 h 469900"/>
                <a:gd name="connsiteX0" fmla="*/ 1016000 w 1384315"/>
                <a:gd name="connsiteY0" fmla="*/ 0 h 452966"/>
                <a:gd name="connsiteX1" fmla="*/ 749300 w 1384315"/>
                <a:gd name="connsiteY1" fmla="*/ 29634 h 452966"/>
                <a:gd name="connsiteX2" fmla="*/ 431800 w 1384315"/>
                <a:gd name="connsiteY2" fmla="*/ 190500 h 452966"/>
                <a:gd name="connsiteX3" fmla="*/ 431800 w 1384315"/>
                <a:gd name="connsiteY3" fmla="*/ 190500 h 452966"/>
                <a:gd name="connsiteX4" fmla="*/ 279400 w 1384315"/>
                <a:gd name="connsiteY4" fmla="*/ 215900 h 452966"/>
                <a:gd name="connsiteX5" fmla="*/ 190500 w 1384315"/>
                <a:gd name="connsiteY5" fmla="*/ 88900 h 452966"/>
                <a:gd name="connsiteX6" fmla="*/ 0 w 1384315"/>
                <a:gd name="connsiteY6" fmla="*/ 190500 h 452966"/>
                <a:gd name="connsiteX7" fmla="*/ 190500 w 1384315"/>
                <a:gd name="connsiteY7" fmla="*/ 419100 h 452966"/>
                <a:gd name="connsiteX8" fmla="*/ 215900 w 1384315"/>
                <a:gd name="connsiteY8" fmla="*/ 452966 h 452966"/>
                <a:gd name="connsiteX9" fmla="*/ 381000 w 1384315"/>
                <a:gd name="connsiteY9" fmla="*/ 431800 h 452966"/>
                <a:gd name="connsiteX10" fmla="*/ 546100 w 1384315"/>
                <a:gd name="connsiteY10" fmla="*/ 431800 h 452966"/>
                <a:gd name="connsiteX11" fmla="*/ 774700 w 1384315"/>
                <a:gd name="connsiteY11" fmla="*/ 448733 h 452966"/>
                <a:gd name="connsiteX12" fmla="*/ 1375834 w 1384315"/>
                <a:gd name="connsiteY12" fmla="*/ 448733 h 452966"/>
                <a:gd name="connsiteX13" fmla="*/ 1282700 w 1384315"/>
                <a:gd name="connsiteY13" fmla="*/ 355600 h 452966"/>
                <a:gd name="connsiteX14" fmla="*/ 901700 w 1384315"/>
                <a:gd name="connsiteY14" fmla="*/ 342900 h 452966"/>
                <a:gd name="connsiteX15" fmla="*/ 622300 w 1384315"/>
                <a:gd name="connsiteY15" fmla="*/ 342900 h 452966"/>
                <a:gd name="connsiteX16" fmla="*/ 393700 w 1384315"/>
                <a:gd name="connsiteY16" fmla="*/ 355600 h 452966"/>
                <a:gd name="connsiteX17" fmla="*/ 279400 w 1384315"/>
                <a:gd name="connsiteY17" fmla="*/ 355600 h 452966"/>
                <a:gd name="connsiteX18" fmla="*/ 444500 w 1384315"/>
                <a:gd name="connsiteY18" fmla="*/ 292100 h 452966"/>
                <a:gd name="connsiteX19" fmla="*/ 622300 w 1384315"/>
                <a:gd name="connsiteY19" fmla="*/ 241300 h 452966"/>
                <a:gd name="connsiteX20" fmla="*/ 800100 w 1384315"/>
                <a:gd name="connsiteY20" fmla="*/ 152400 h 452966"/>
                <a:gd name="connsiteX21" fmla="*/ 1016000 w 1384315"/>
                <a:gd name="connsiteY21" fmla="*/ 114300 h 452966"/>
                <a:gd name="connsiteX22" fmla="*/ 1079500 w 1384315"/>
                <a:gd name="connsiteY22" fmla="*/ 105833 h 452966"/>
                <a:gd name="connsiteX23" fmla="*/ 1016000 w 1384315"/>
                <a:gd name="connsiteY23" fmla="*/ 0 h 452966"/>
                <a:gd name="connsiteX0" fmla="*/ 1016000 w 1384315"/>
                <a:gd name="connsiteY0" fmla="*/ 0 h 452966"/>
                <a:gd name="connsiteX1" fmla="*/ 749300 w 1384315"/>
                <a:gd name="connsiteY1" fmla="*/ 29634 h 452966"/>
                <a:gd name="connsiteX2" fmla="*/ 431800 w 1384315"/>
                <a:gd name="connsiteY2" fmla="*/ 190500 h 452966"/>
                <a:gd name="connsiteX3" fmla="*/ 431800 w 1384315"/>
                <a:gd name="connsiteY3" fmla="*/ 190500 h 452966"/>
                <a:gd name="connsiteX4" fmla="*/ 279400 w 1384315"/>
                <a:gd name="connsiteY4" fmla="*/ 215900 h 452966"/>
                <a:gd name="connsiteX5" fmla="*/ 190500 w 1384315"/>
                <a:gd name="connsiteY5" fmla="*/ 88900 h 452966"/>
                <a:gd name="connsiteX6" fmla="*/ 0 w 1384315"/>
                <a:gd name="connsiteY6" fmla="*/ 190500 h 452966"/>
                <a:gd name="connsiteX7" fmla="*/ 190500 w 1384315"/>
                <a:gd name="connsiteY7" fmla="*/ 419100 h 452966"/>
                <a:gd name="connsiteX8" fmla="*/ 215900 w 1384315"/>
                <a:gd name="connsiteY8" fmla="*/ 452966 h 452966"/>
                <a:gd name="connsiteX9" fmla="*/ 381000 w 1384315"/>
                <a:gd name="connsiteY9" fmla="*/ 431800 h 452966"/>
                <a:gd name="connsiteX10" fmla="*/ 546100 w 1384315"/>
                <a:gd name="connsiteY10" fmla="*/ 431800 h 452966"/>
                <a:gd name="connsiteX11" fmla="*/ 774700 w 1384315"/>
                <a:gd name="connsiteY11" fmla="*/ 448733 h 452966"/>
                <a:gd name="connsiteX12" fmla="*/ 1375834 w 1384315"/>
                <a:gd name="connsiteY12" fmla="*/ 448733 h 452966"/>
                <a:gd name="connsiteX13" fmla="*/ 1282700 w 1384315"/>
                <a:gd name="connsiteY13" fmla="*/ 355600 h 452966"/>
                <a:gd name="connsiteX14" fmla="*/ 1231899 w 1384315"/>
                <a:gd name="connsiteY14" fmla="*/ 347133 h 452966"/>
                <a:gd name="connsiteX15" fmla="*/ 901700 w 1384315"/>
                <a:gd name="connsiteY15" fmla="*/ 342900 h 452966"/>
                <a:gd name="connsiteX16" fmla="*/ 622300 w 1384315"/>
                <a:gd name="connsiteY16" fmla="*/ 342900 h 452966"/>
                <a:gd name="connsiteX17" fmla="*/ 393700 w 1384315"/>
                <a:gd name="connsiteY17" fmla="*/ 355600 h 452966"/>
                <a:gd name="connsiteX18" fmla="*/ 279400 w 1384315"/>
                <a:gd name="connsiteY18" fmla="*/ 355600 h 452966"/>
                <a:gd name="connsiteX19" fmla="*/ 444500 w 1384315"/>
                <a:gd name="connsiteY19" fmla="*/ 292100 h 452966"/>
                <a:gd name="connsiteX20" fmla="*/ 622300 w 1384315"/>
                <a:gd name="connsiteY20" fmla="*/ 241300 h 452966"/>
                <a:gd name="connsiteX21" fmla="*/ 800100 w 1384315"/>
                <a:gd name="connsiteY21" fmla="*/ 152400 h 452966"/>
                <a:gd name="connsiteX22" fmla="*/ 1016000 w 1384315"/>
                <a:gd name="connsiteY22" fmla="*/ 114300 h 452966"/>
                <a:gd name="connsiteX23" fmla="*/ 1079500 w 1384315"/>
                <a:gd name="connsiteY23" fmla="*/ 105833 h 452966"/>
                <a:gd name="connsiteX24" fmla="*/ 1016000 w 1384315"/>
                <a:gd name="connsiteY24" fmla="*/ 0 h 452966"/>
                <a:gd name="connsiteX0" fmla="*/ 1016000 w 1282700"/>
                <a:gd name="connsiteY0" fmla="*/ 0 h 452966"/>
                <a:gd name="connsiteX1" fmla="*/ 749300 w 1282700"/>
                <a:gd name="connsiteY1" fmla="*/ 29634 h 452966"/>
                <a:gd name="connsiteX2" fmla="*/ 431800 w 1282700"/>
                <a:gd name="connsiteY2" fmla="*/ 190500 h 452966"/>
                <a:gd name="connsiteX3" fmla="*/ 431800 w 1282700"/>
                <a:gd name="connsiteY3" fmla="*/ 190500 h 452966"/>
                <a:gd name="connsiteX4" fmla="*/ 279400 w 1282700"/>
                <a:gd name="connsiteY4" fmla="*/ 215900 h 452966"/>
                <a:gd name="connsiteX5" fmla="*/ 190500 w 1282700"/>
                <a:gd name="connsiteY5" fmla="*/ 88900 h 452966"/>
                <a:gd name="connsiteX6" fmla="*/ 0 w 1282700"/>
                <a:gd name="connsiteY6" fmla="*/ 190500 h 452966"/>
                <a:gd name="connsiteX7" fmla="*/ 190500 w 1282700"/>
                <a:gd name="connsiteY7" fmla="*/ 419100 h 452966"/>
                <a:gd name="connsiteX8" fmla="*/ 215900 w 1282700"/>
                <a:gd name="connsiteY8" fmla="*/ 452966 h 452966"/>
                <a:gd name="connsiteX9" fmla="*/ 381000 w 1282700"/>
                <a:gd name="connsiteY9" fmla="*/ 431800 h 452966"/>
                <a:gd name="connsiteX10" fmla="*/ 546100 w 1282700"/>
                <a:gd name="connsiteY10" fmla="*/ 431800 h 452966"/>
                <a:gd name="connsiteX11" fmla="*/ 774700 w 1282700"/>
                <a:gd name="connsiteY11" fmla="*/ 448733 h 452966"/>
                <a:gd name="connsiteX12" fmla="*/ 1282700 w 1282700"/>
                <a:gd name="connsiteY12" fmla="*/ 355600 h 452966"/>
                <a:gd name="connsiteX13" fmla="*/ 1231899 w 1282700"/>
                <a:gd name="connsiteY13" fmla="*/ 347133 h 452966"/>
                <a:gd name="connsiteX14" fmla="*/ 901700 w 1282700"/>
                <a:gd name="connsiteY14" fmla="*/ 342900 h 452966"/>
                <a:gd name="connsiteX15" fmla="*/ 622300 w 1282700"/>
                <a:gd name="connsiteY15" fmla="*/ 342900 h 452966"/>
                <a:gd name="connsiteX16" fmla="*/ 393700 w 1282700"/>
                <a:gd name="connsiteY16" fmla="*/ 355600 h 452966"/>
                <a:gd name="connsiteX17" fmla="*/ 279400 w 1282700"/>
                <a:gd name="connsiteY17" fmla="*/ 355600 h 452966"/>
                <a:gd name="connsiteX18" fmla="*/ 444500 w 1282700"/>
                <a:gd name="connsiteY18" fmla="*/ 292100 h 452966"/>
                <a:gd name="connsiteX19" fmla="*/ 622300 w 1282700"/>
                <a:gd name="connsiteY19" fmla="*/ 241300 h 452966"/>
                <a:gd name="connsiteX20" fmla="*/ 800100 w 1282700"/>
                <a:gd name="connsiteY20" fmla="*/ 152400 h 452966"/>
                <a:gd name="connsiteX21" fmla="*/ 1016000 w 1282700"/>
                <a:gd name="connsiteY21" fmla="*/ 114300 h 452966"/>
                <a:gd name="connsiteX22" fmla="*/ 1079500 w 1282700"/>
                <a:gd name="connsiteY22" fmla="*/ 105833 h 452966"/>
                <a:gd name="connsiteX23" fmla="*/ 1016000 w 1282700"/>
                <a:gd name="connsiteY23" fmla="*/ 0 h 452966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190500 w 1371600"/>
                <a:gd name="connsiteY7" fmla="*/ 419100 h 461433"/>
                <a:gd name="connsiteX8" fmla="*/ 215900 w 1371600"/>
                <a:gd name="connsiteY8" fmla="*/ 452966 h 461433"/>
                <a:gd name="connsiteX9" fmla="*/ 381000 w 1371600"/>
                <a:gd name="connsiteY9" fmla="*/ 431800 h 461433"/>
                <a:gd name="connsiteX10" fmla="*/ 546100 w 1371600"/>
                <a:gd name="connsiteY10" fmla="*/ 431800 h 461433"/>
                <a:gd name="connsiteX11" fmla="*/ 1371600 w 1371600"/>
                <a:gd name="connsiteY11" fmla="*/ 461433 h 461433"/>
                <a:gd name="connsiteX12" fmla="*/ 1282700 w 1371600"/>
                <a:gd name="connsiteY12" fmla="*/ 355600 h 461433"/>
                <a:gd name="connsiteX13" fmla="*/ 1231899 w 1371600"/>
                <a:gd name="connsiteY13" fmla="*/ 347133 h 461433"/>
                <a:gd name="connsiteX14" fmla="*/ 901700 w 1371600"/>
                <a:gd name="connsiteY14" fmla="*/ 342900 h 461433"/>
                <a:gd name="connsiteX15" fmla="*/ 622300 w 1371600"/>
                <a:gd name="connsiteY15" fmla="*/ 342900 h 461433"/>
                <a:gd name="connsiteX16" fmla="*/ 393700 w 1371600"/>
                <a:gd name="connsiteY16" fmla="*/ 355600 h 461433"/>
                <a:gd name="connsiteX17" fmla="*/ 279400 w 1371600"/>
                <a:gd name="connsiteY17" fmla="*/ 355600 h 461433"/>
                <a:gd name="connsiteX18" fmla="*/ 444500 w 1371600"/>
                <a:gd name="connsiteY18" fmla="*/ 292100 h 461433"/>
                <a:gd name="connsiteX19" fmla="*/ 622300 w 1371600"/>
                <a:gd name="connsiteY19" fmla="*/ 241300 h 461433"/>
                <a:gd name="connsiteX20" fmla="*/ 800100 w 1371600"/>
                <a:gd name="connsiteY20" fmla="*/ 152400 h 461433"/>
                <a:gd name="connsiteX21" fmla="*/ 1016000 w 1371600"/>
                <a:gd name="connsiteY21" fmla="*/ 114300 h 461433"/>
                <a:gd name="connsiteX22" fmla="*/ 1079500 w 1371600"/>
                <a:gd name="connsiteY22" fmla="*/ 105833 h 461433"/>
                <a:gd name="connsiteX23" fmla="*/ 1016000 w 1371600"/>
                <a:gd name="connsiteY23" fmla="*/ 0 h 461433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190500 w 1371600"/>
                <a:gd name="connsiteY7" fmla="*/ 419100 h 461433"/>
                <a:gd name="connsiteX8" fmla="*/ 381000 w 1371600"/>
                <a:gd name="connsiteY8" fmla="*/ 431800 h 461433"/>
                <a:gd name="connsiteX9" fmla="*/ 546100 w 1371600"/>
                <a:gd name="connsiteY9" fmla="*/ 431800 h 461433"/>
                <a:gd name="connsiteX10" fmla="*/ 1371600 w 1371600"/>
                <a:gd name="connsiteY10" fmla="*/ 461433 h 461433"/>
                <a:gd name="connsiteX11" fmla="*/ 1282700 w 1371600"/>
                <a:gd name="connsiteY11" fmla="*/ 355600 h 461433"/>
                <a:gd name="connsiteX12" fmla="*/ 1231899 w 1371600"/>
                <a:gd name="connsiteY12" fmla="*/ 347133 h 461433"/>
                <a:gd name="connsiteX13" fmla="*/ 901700 w 1371600"/>
                <a:gd name="connsiteY13" fmla="*/ 342900 h 461433"/>
                <a:gd name="connsiteX14" fmla="*/ 622300 w 1371600"/>
                <a:gd name="connsiteY14" fmla="*/ 342900 h 461433"/>
                <a:gd name="connsiteX15" fmla="*/ 393700 w 1371600"/>
                <a:gd name="connsiteY15" fmla="*/ 355600 h 461433"/>
                <a:gd name="connsiteX16" fmla="*/ 279400 w 1371600"/>
                <a:gd name="connsiteY16" fmla="*/ 355600 h 461433"/>
                <a:gd name="connsiteX17" fmla="*/ 444500 w 1371600"/>
                <a:gd name="connsiteY17" fmla="*/ 292100 h 461433"/>
                <a:gd name="connsiteX18" fmla="*/ 622300 w 1371600"/>
                <a:gd name="connsiteY18" fmla="*/ 241300 h 461433"/>
                <a:gd name="connsiteX19" fmla="*/ 800100 w 1371600"/>
                <a:gd name="connsiteY19" fmla="*/ 152400 h 461433"/>
                <a:gd name="connsiteX20" fmla="*/ 1016000 w 1371600"/>
                <a:gd name="connsiteY20" fmla="*/ 114300 h 461433"/>
                <a:gd name="connsiteX21" fmla="*/ 1079500 w 1371600"/>
                <a:gd name="connsiteY21" fmla="*/ 105833 h 461433"/>
                <a:gd name="connsiteX22" fmla="*/ 1016000 w 1371600"/>
                <a:gd name="connsiteY22" fmla="*/ 0 h 461433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381000 w 1371600"/>
                <a:gd name="connsiteY7" fmla="*/ 431800 h 461433"/>
                <a:gd name="connsiteX8" fmla="*/ 546100 w 1371600"/>
                <a:gd name="connsiteY8" fmla="*/ 431800 h 461433"/>
                <a:gd name="connsiteX9" fmla="*/ 1371600 w 1371600"/>
                <a:gd name="connsiteY9" fmla="*/ 461433 h 461433"/>
                <a:gd name="connsiteX10" fmla="*/ 1282700 w 1371600"/>
                <a:gd name="connsiteY10" fmla="*/ 355600 h 461433"/>
                <a:gd name="connsiteX11" fmla="*/ 1231899 w 1371600"/>
                <a:gd name="connsiteY11" fmla="*/ 347133 h 461433"/>
                <a:gd name="connsiteX12" fmla="*/ 901700 w 1371600"/>
                <a:gd name="connsiteY12" fmla="*/ 342900 h 461433"/>
                <a:gd name="connsiteX13" fmla="*/ 622300 w 1371600"/>
                <a:gd name="connsiteY13" fmla="*/ 342900 h 461433"/>
                <a:gd name="connsiteX14" fmla="*/ 393700 w 1371600"/>
                <a:gd name="connsiteY14" fmla="*/ 355600 h 461433"/>
                <a:gd name="connsiteX15" fmla="*/ 279400 w 1371600"/>
                <a:gd name="connsiteY15" fmla="*/ 355600 h 461433"/>
                <a:gd name="connsiteX16" fmla="*/ 444500 w 1371600"/>
                <a:gd name="connsiteY16" fmla="*/ 292100 h 461433"/>
                <a:gd name="connsiteX17" fmla="*/ 622300 w 1371600"/>
                <a:gd name="connsiteY17" fmla="*/ 241300 h 461433"/>
                <a:gd name="connsiteX18" fmla="*/ 800100 w 1371600"/>
                <a:gd name="connsiteY18" fmla="*/ 152400 h 461433"/>
                <a:gd name="connsiteX19" fmla="*/ 1016000 w 1371600"/>
                <a:gd name="connsiteY19" fmla="*/ 114300 h 461433"/>
                <a:gd name="connsiteX20" fmla="*/ 1079500 w 1371600"/>
                <a:gd name="connsiteY20" fmla="*/ 105833 h 461433"/>
                <a:gd name="connsiteX21" fmla="*/ 1016000 w 1371600"/>
                <a:gd name="connsiteY21" fmla="*/ 0 h 461433"/>
                <a:gd name="connsiteX0" fmla="*/ 825500 w 1181100"/>
                <a:gd name="connsiteY0" fmla="*/ 0 h 576587"/>
                <a:gd name="connsiteX1" fmla="*/ 558800 w 1181100"/>
                <a:gd name="connsiteY1" fmla="*/ 29634 h 576587"/>
                <a:gd name="connsiteX2" fmla="*/ 241300 w 1181100"/>
                <a:gd name="connsiteY2" fmla="*/ 190500 h 576587"/>
                <a:gd name="connsiteX3" fmla="*/ 241300 w 1181100"/>
                <a:gd name="connsiteY3" fmla="*/ 190500 h 576587"/>
                <a:gd name="connsiteX4" fmla="*/ 88900 w 1181100"/>
                <a:gd name="connsiteY4" fmla="*/ 215900 h 576587"/>
                <a:gd name="connsiteX5" fmla="*/ 0 w 1181100"/>
                <a:gd name="connsiteY5" fmla="*/ 88900 h 576587"/>
                <a:gd name="connsiteX6" fmla="*/ 9796 w 1181100"/>
                <a:gd name="connsiteY6" fmla="*/ 567513 h 576587"/>
                <a:gd name="connsiteX7" fmla="*/ 190500 w 1181100"/>
                <a:gd name="connsiteY7" fmla="*/ 431800 h 576587"/>
                <a:gd name="connsiteX8" fmla="*/ 355600 w 1181100"/>
                <a:gd name="connsiteY8" fmla="*/ 431800 h 576587"/>
                <a:gd name="connsiteX9" fmla="*/ 1181100 w 1181100"/>
                <a:gd name="connsiteY9" fmla="*/ 461433 h 576587"/>
                <a:gd name="connsiteX10" fmla="*/ 1092200 w 1181100"/>
                <a:gd name="connsiteY10" fmla="*/ 355600 h 576587"/>
                <a:gd name="connsiteX11" fmla="*/ 1041399 w 1181100"/>
                <a:gd name="connsiteY11" fmla="*/ 347133 h 576587"/>
                <a:gd name="connsiteX12" fmla="*/ 711200 w 1181100"/>
                <a:gd name="connsiteY12" fmla="*/ 342900 h 576587"/>
                <a:gd name="connsiteX13" fmla="*/ 431800 w 1181100"/>
                <a:gd name="connsiteY13" fmla="*/ 342900 h 576587"/>
                <a:gd name="connsiteX14" fmla="*/ 203200 w 1181100"/>
                <a:gd name="connsiteY14" fmla="*/ 355600 h 576587"/>
                <a:gd name="connsiteX15" fmla="*/ 88900 w 1181100"/>
                <a:gd name="connsiteY15" fmla="*/ 355600 h 576587"/>
                <a:gd name="connsiteX16" fmla="*/ 254000 w 1181100"/>
                <a:gd name="connsiteY16" fmla="*/ 292100 h 576587"/>
                <a:gd name="connsiteX17" fmla="*/ 431800 w 1181100"/>
                <a:gd name="connsiteY17" fmla="*/ 241300 h 576587"/>
                <a:gd name="connsiteX18" fmla="*/ 609600 w 1181100"/>
                <a:gd name="connsiteY18" fmla="*/ 152400 h 576587"/>
                <a:gd name="connsiteX19" fmla="*/ 825500 w 1181100"/>
                <a:gd name="connsiteY19" fmla="*/ 114300 h 576587"/>
                <a:gd name="connsiteX20" fmla="*/ 889000 w 1181100"/>
                <a:gd name="connsiteY20" fmla="*/ 105833 h 576587"/>
                <a:gd name="connsiteX21" fmla="*/ 825500 w 1181100"/>
                <a:gd name="connsiteY21" fmla="*/ 0 h 576587"/>
                <a:gd name="connsiteX0" fmla="*/ 825500 w 1181100"/>
                <a:gd name="connsiteY0" fmla="*/ 0 h 461433"/>
                <a:gd name="connsiteX1" fmla="*/ 558800 w 1181100"/>
                <a:gd name="connsiteY1" fmla="*/ 29634 h 461433"/>
                <a:gd name="connsiteX2" fmla="*/ 241300 w 1181100"/>
                <a:gd name="connsiteY2" fmla="*/ 190500 h 461433"/>
                <a:gd name="connsiteX3" fmla="*/ 241300 w 1181100"/>
                <a:gd name="connsiteY3" fmla="*/ 190500 h 461433"/>
                <a:gd name="connsiteX4" fmla="*/ 88900 w 1181100"/>
                <a:gd name="connsiteY4" fmla="*/ 215900 h 461433"/>
                <a:gd name="connsiteX5" fmla="*/ 0 w 1181100"/>
                <a:gd name="connsiteY5" fmla="*/ 88900 h 461433"/>
                <a:gd name="connsiteX6" fmla="*/ 190500 w 1181100"/>
                <a:gd name="connsiteY6" fmla="*/ 431800 h 461433"/>
                <a:gd name="connsiteX7" fmla="*/ 355600 w 1181100"/>
                <a:gd name="connsiteY7" fmla="*/ 431800 h 461433"/>
                <a:gd name="connsiteX8" fmla="*/ 1181100 w 1181100"/>
                <a:gd name="connsiteY8" fmla="*/ 461433 h 461433"/>
                <a:gd name="connsiteX9" fmla="*/ 1092200 w 1181100"/>
                <a:gd name="connsiteY9" fmla="*/ 355600 h 461433"/>
                <a:gd name="connsiteX10" fmla="*/ 1041399 w 1181100"/>
                <a:gd name="connsiteY10" fmla="*/ 347133 h 461433"/>
                <a:gd name="connsiteX11" fmla="*/ 711200 w 1181100"/>
                <a:gd name="connsiteY11" fmla="*/ 342900 h 461433"/>
                <a:gd name="connsiteX12" fmla="*/ 431800 w 1181100"/>
                <a:gd name="connsiteY12" fmla="*/ 342900 h 461433"/>
                <a:gd name="connsiteX13" fmla="*/ 203200 w 1181100"/>
                <a:gd name="connsiteY13" fmla="*/ 355600 h 461433"/>
                <a:gd name="connsiteX14" fmla="*/ 88900 w 1181100"/>
                <a:gd name="connsiteY14" fmla="*/ 355600 h 461433"/>
                <a:gd name="connsiteX15" fmla="*/ 254000 w 1181100"/>
                <a:gd name="connsiteY15" fmla="*/ 292100 h 461433"/>
                <a:gd name="connsiteX16" fmla="*/ 431800 w 1181100"/>
                <a:gd name="connsiteY16" fmla="*/ 241300 h 461433"/>
                <a:gd name="connsiteX17" fmla="*/ 609600 w 1181100"/>
                <a:gd name="connsiteY17" fmla="*/ 152400 h 461433"/>
                <a:gd name="connsiteX18" fmla="*/ 825500 w 1181100"/>
                <a:gd name="connsiteY18" fmla="*/ 114300 h 461433"/>
                <a:gd name="connsiteX19" fmla="*/ 889000 w 1181100"/>
                <a:gd name="connsiteY19" fmla="*/ 105833 h 461433"/>
                <a:gd name="connsiteX20" fmla="*/ 825500 w 1181100"/>
                <a:gd name="connsiteY20" fmla="*/ 0 h 461433"/>
                <a:gd name="connsiteX0" fmla="*/ 825500 w 1181100"/>
                <a:gd name="connsiteY0" fmla="*/ 0 h 461433"/>
                <a:gd name="connsiteX1" fmla="*/ 558800 w 1181100"/>
                <a:gd name="connsiteY1" fmla="*/ 29634 h 461433"/>
                <a:gd name="connsiteX2" fmla="*/ 241300 w 1181100"/>
                <a:gd name="connsiteY2" fmla="*/ 190500 h 461433"/>
                <a:gd name="connsiteX3" fmla="*/ 241300 w 1181100"/>
                <a:gd name="connsiteY3" fmla="*/ 190500 h 461433"/>
                <a:gd name="connsiteX4" fmla="*/ 88900 w 1181100"/>
                <a:gd name="connsiteY4" fmla="*/ 215900 h 461433"/>
                <a:gd name="connsiteX5" fmla="*/ 0 w 1181100"/>
                <a:gd name="connsiteY5" fmla="*/ 88900 h 461433"/>
                <a:gd name="connsiteX6" fmla="*/ 190500 w 1181100"/>
                <a:gd name="connsiteY6" fmla="*/ 431800 h 461433"/>
                <a:gd name="connsiteX7" fmla="*/ 355600 w 1181100"/>
                <a:gd name="connsiteY7" fmla="*/ 431800 h 461433"/>
                <a:gd name="connsiteX8" fmla="*/ 1181100 w 1181100"/>
                <a:gd name="connsiteY8" fmla="*/ 461433 h 461433"/>
                <a:gd name="connsiteX9" fmla="*/ 1092200 w 1181100"/>
                <a:gd name="connsiteY9" fmla="*/ 355600 h 461433"/>
                <a:gd name="connsiteX10" fmla="*/ 1041399 w 1181100"/>
                <a:gd name="connsiteY10" fmla="*/ 347133 h 461433"/>
                <a:gd name="connsiteX11" fmla="*/ 711200 w 1181100"/>
                <a:gd name="connsiteY11" fmla="*/ 342900 h 461433"/>
                <a:gd name="connsiteX12" fmla="*/ 431800 w 1181100"/>
                <a:gd name="connsiteY12" fmla="*/ 342900 h 461433"/>
                <a:gd name="connsiteX13" fmla="*/ 203200 w 1181100"/>
                <a:gd name="connsiteY13" fmla="*/ 355600 h 461433"/>
                <a:gd name="connsiteX14" fmla="*/ 88900 w 1181100"/>
                <a:gd name="connsiteY14" fmla="*/ 355600 h 461433"/>
                <a:gd name="connsiteX15" fmla="*/ 254000 w 1181100"/>
                <a:gd name="connsiteY15" fmla="*/ 292100 h 461433"/>
                <a:gd name="connsiteX16" fmla="*/ 431800 w 1181100"/>
                <a:gd name="connsiteY16" fmla="*/ 241300 h 461433"/>
                <a:gd name="connsiteX17" fmla="*/ 825500 w 1181100"/>
                <a:gd name="connsiteY17" fmla="*/ 114300 h 461433"/>
                <a:gd name="connsiteX18" fmla="*/ 889000 w 1181100"/>
                <a:gd name="connsiteY18" fmla="*/ 105833 h 461433"/>
                <a:gd name="connsiteX19" fmla="*/ 825500 w 1181100"/>
                <a:gd name="connsiteY19" fmla="*/ 0 h 461433"/>
                <a:gd name="connsiteX0" fmla="*/ 825500 w 1181100"/>
                <a:gd name="connsiteY0" fmla="*/ 0 h 461433"/>
                <a:gd name="connsiteX1" fmla="*/ 558800 w 1181100"/>
                <a:gd name="connsiteY1" fmla="*/ 29634 h 461433"/>
                <a:gd name="connsiteX2" fmla="*/ 241300 w 1181100"/>
                <a:gd name="connsiteY2" fmla="*/ 190500 h 461433"/>
                <a:gd name="connsiteX3" fmla="*/ 241300 w 1181100"/>
                <a:gd name="connsiteY3" fmla="*/ 190500 h 461433"/>
                <a:gd name="connsiteX4" fmla="*/ 88900 w 1181100"/>
                <a:gd name="connsiteY4" fmla="*/ 215900 h 461433"/>
                <a:gd name="connsiteX5" fmla="*/ 0 w 1181100"/>
                <a:gd name="connsiteY5" fmla="*/ 88900 h 461433"/>
                <a:gd name="connsiteX6" fmla="*/ 190500 w 1181100"/>
                <a:gd name="connsiteY6" fmla="*/ 431800 h 461433"/>
                <a:gd name="connsiteX7" fmla="*/ 355600 w 1181100"/>
                <a:gd name="connsiteY7" fmla="*/ 431800 h 461433"/>
                <a:gd name="connsiteX8" fmla="*/ 1181100 w 1181100"/>
                <a:gd name="connsiteY8" fmla="*/ 461433 h 461433"/>
                <a:gd name="connsiteX9" fmla="*/ 1092200 w 1181100"/>
                <a:gd name="connsiteY9" fmla="*/ 355600 h 461433"/>
                <a:gd name="connsiteX10" fmla="*/ 1041399 w 1181100"/>
                <a:gd name="connsiteY10" fmla="*/ 347133 h 461433"/>
                <a:gd name="connsiteX11" fmla="*/ 711200 w 1181100"/>
                <a:gd name="connsiteY11" fmla="*/ 342900 h 461433"/>
                <a:gd name="connsiteX12" fmla="*/ 431800 w 1181100"/>
                <a:gd name="connsiteY12" fmla="*/ 342900 h 461433"/>
                <a:gd name="connsiteX13" fmla="*/ 203200 w 1181100"/>
                <a:gd name="connsiteY13" fmla="*/ 355600 h 461433"/>
                <a:gd name="connsiteX14" fmla="*/ 88900 w 1181100"/>
                <a:gd name="connsiteY14" fmla="*/ 355600 h 461433"/>
                <a:gd name="connsiteX15" fmla="*/ 254000 w 1181100"/>
                <a:gd name="connsiteY15" fmla="*/ 292100 h 461433"/>
                <a:gd name="connsiteX16" fmla="*/ 431800 w 1181100"/>
                <a:gd name="connsiteY16" fmla="*/ 241300 h 461433"/>
                <a:gd name="connsiteX17" fmla="*/ 889000 w 1181100"/>
                <a:gd name="connsiteY17" fmla="*/ 105833 h 461433"/>
                <a:gd name="connsiteX18" fmla="*/ 825500 w 1181100"/>
                <a:gd name="connsiteY18" fmla="*/ 0 h 461433"/>
                <a:gd name="connsiteX0" fmla="*/ 736600 w 1092200"/>
                <a:gd name="connsiteY0" fmla="*/ 0 h 461433"/>
                <a:gd name="connsiteX1" fmla="*/ 469900 w 1092200"/>
                <a:gd name="connsiteY1" fmla="*/ 29634 h 461433"/>
                <a:gd name="connsiteX2" fmla="*/ 152400 w 1092200"/>
                <a:gd name="connsiteY2" fmla="*/ 190500 h 461433"/>
                <a:gd name="connsiteX3" fmla="*/ 152400 w 1092200"/>
                <a:gd name="connsiteY3" fmla="*/ 190500 h 461433"/>
                <a:gd name="connsiteX4" fmla="*/ 0 w 1092200"/>
                <a:gd name="connsiteY4" fmla="*/ 215900 h 461433"/>
                <a:gd name="connsiteX5" fmla="*/ 101600 w 1092200"/>
                <a:gd name="connsiteY5" fmla="*/ 431800 h 461433"/>
                <a:gd name="connsiteX6" fmla="*/ 266700 w 1092200"/>
                <a:gd name="connsiteY6" fmla="*/ 431800 h 461433"/>
                <a:gd name="connsiteX7" fmla="*/ 1092200 w 1092200"/>
                <a:gd name="connsiteY7" fmla="*/ 461433 h 461433"/>
                <a:gd name="connsiteX8" fmla="*/ 1003300 w 1092200"/>
                <a:gd name="connsiteY8" fmla="*/ 355600 h 461433"/>
                <a:gd name="connsiteX9" fmla="*/ 952499 w 1092200"/>
                <a:gd name="connsiteY9" fmla="*/ 347133 h 461433"/>
                <a:gd name="connsiteX10" fmla="*/ 622300 w 1092200"/>
                <a:gd name="connsiteY10" fmla="*/ 342900 h 461433"/>
                <a:gd name="connsiteX11" fmla="*/ 342900 w 1092200"/>
                <a:gd name="connsiteY11" fmla="*/ 342900 h 461433"/>
                <a:gd name="connsiteX12" fmla="*/ 114300 w 1092200"/>
                <a:gd name="connsiteY12" fmla="*/ 355600 h 461433"/>
                <a:gd name="connsiteX13" fmla="*/ 0 w 1092200"/>
                <a:gd name="connsiteY13" fmla="*/ 355600 h 461433"/>
                <a:gd name="connsiteX14" fmla="*/ 165100 w 1092200"/>
                <a:gd name="connsiteY14" fmla="*/ 292100 h 461433"/>
                <a:gd name="connsiteX15" fmla="*/ 342900 w 1092200"/>
                <a:gd name="connsiteY15" fmla="*/ 241300 h 461433"/>
                <a:gd name="connsiteX16" fmla="*/ 800100 w 1092200"/>
                <a:gd name="connsiteY16" fmla="*/ 105833 h 461433"/>
                <a:gd name="connsiteX17" fmla="*/ 736600 w 1092200"/>
                <a:gd name="connsiteY17" fmla="*/ 0 h 461433"/>
                <a:gd name="connsiteX0" fmla="*/ 736600 w 1092200"/>
                <a:gd name="connsiteY0" fmla="*/ 0 h 461433"/>
                <a:gd name="connsiteX1" fmla="*/ 469900 w 1092200"/>
                <a:gd name="connsiteY1" fmla="*/ 29634 h 461433"/>
                <a:gd name="connsiteX2" fmla="*/ 152400 w 1092200"/>
                <a:gd name="connsiteY2" fmla="*/ 190500 h 461433"/>
                <a:gd name="connsiteX3" fmla="*/ 152400 w 1092200"/>
                <a:gd name="connsiteY3" fmla="*/ 190500 h 461433"/>
                <a:gd name="connsiteX4" fmla="*/ 0 w 1092200"/>
                <a:gd name="connsiteY4" fmla="*/ 215900 h 461433"/>
                <a:gd name="connsiteX5" fmla="*/ 101600 w 1092200"/>
                <a:gd name="connsiteY5" fmla="*/ 431800 h 461433"/>
                <a:gd name="connsiteX6" fmla="*/ 266700 w 1092200"/>
                <a:gd name="connsiteY6" fmla="*/ 431800 h 461433"/>
                <a:gd name="connsiteX7" fmla="*/ 1092200 w 1092200"/>
                <a:gd name="connsiteY7" fmla="*/ 461433 h 461433"/>
                <a:gd name="connsiteX8" fmla="*/ 1003300 w 1092200"/>
                <a:gd name="connsiteY8" fmla="*/ 355600 h 461433"/>
                <a:gd name="connsiteX9" fmla="*/ 952499 w 1092200"/>
                <a:gd name="connsiteY9" fmla="*/ 347133 h 461433"/>
                <a:gd name="connsiteX10" fmla="*/ 622300 w 1092200"/>
                <a:gd name="connsiteY10" fmla="*/ 342900 h 461433"/>
                <a:gd name="connsiteX11" fmla="*/ 342900 w 1092200"/>
                <a:gd name="connsiteY11" fmla="*/ 342900 h 461433"/>
                <a:gd name="connsiteX12" fmla="*/ 114300 w 1092200"/>
                <a:gd name="connsiteY12" fmla="*/ 355600 h 461433"/>
                <a:gd name="connsiteX13" fmla="*/ 165100 w 1092200"/>
                <a:gd name="connsiteY13" fmla="*/ 292100 h 461433"/>
                <a:gd name="connsiteX14" fmla="*/ 342900 w 1092200"/>
                <a:gd name="connsiteY14" fmla="*/ 241300 h 461433"/>
                <a:gd name="connsiteX15" fmla="*/ 800100 w 1092200"/>
                <a:gd name="connsiteY15" fmla="*/ 105833 h 461433"/>
                <a:gd name="connsiteX16" fmla="*/ 736600 w 1092200"/>
                <a:gd name="connsiteY16" fmla="*/ 0 h 461433"/>
                <a:gd name="connsiteX0" fmla="*/ 736600 w 1092200"/>
                <a:gd name="connsiteY0" fmla="*/ 0 h 461433"/>
                <a:gd name="connsiteX1" fmla="*/ 469900 w 1092200"/>
                <a:gd name="connsiteY1" fmla="*/ 29634 h 461433"/>
                <a:gd name="connsiteX2" fmla="*/ 152400 w 1092200"/>
                <a:gd name="connsiteY2" fmla="*/ 190500 h 461433"/>
                <a:gd name="connsiteX3" fmla="*/ 152400 w 1092200"/>
                <a:gd name="connsiteY3" fmla="*/ 190500 h 461433"/>
                <a:gd name="connsiteX4" fmla="*/ 0 w 1092200"/>
                <a:gd name="connsiteY4" fmla="*/ 215900 h 461433"/>
                <a:gd name="connsiteX5" fmla="*/ 101600 w 1092200"/>
                <a:gd name="connsiteY5" fmla="*/ 431800 h 461433"/>
                <a:gd name="connsiteX6" fmla="*/ 266700 w 1092200"/>
                <a:gd name="connsiteY6" fmla="*/ 431800 h 461433"/>
                <a:gd name="connsiteX7" fmla="*/ 1092200 w 1092200"/>
                <a:gd name="connsiteY7" fmla="*/ 461433 h 461433"/>
                <a:gd name="connsiteX8" fmla="*/ 1003300 w 1092200"/>
                <a:gd name="connsiteY8" fmla="*/ 355600 h 461433"/>
                <a:gd name="connsiteX9" fmla="*/ 952499 w 1092200"/>
                <a:gd name="connsiteY9" fmla="*/ 347133 h 461433"/>
                <a:gd name="connsiteX10" fmla="*/ 622300 w 1092200"/>
                <a:gd name="connsiteY10" fmla="*/ 342900 h 461433"/>
                <a:gd name="connsiteX11" fmla="*/ 342900 w 1092200"/>
                <a:gd name="connsiteY11" fmla="*/ 342900 h 461433"/>
                <a:gd name="connsiteX12" fmla="*/ 165100 w 1092200"/>
                <a:gd name="connsiteY12" fmla="*/ 292100 h 461433"/>
                <a:gd name="connsiteX13" fmla="*/ 342900 w 1092200"/>
                <a:gd name="connsiteY13" fmla="*/ 241300 h 461433"/>
                <a:gd name="connsiteX14" fmla="*/ 800100 w 1092200"/>
                <a:gd name="connsiteY14" fmla="*/ 105833 h 461433"/>
                <a:gd name="connsiteX15" fmla="*/ 736600 w 1092200"/>
                <a:gd name="connsiteY15" fmla="*/ 0 h 461433"/>
                <a:gd name="connsiteX0" fmla="*/ 736600 w 1129766"/>
                <a:gd name="connsiteY0" fmla="*/ 0 h 461433"/>
                <a:gd name="connsiteX1" fmla="*/ 469900 w 1129766"/>
                <a:gd name="connsiteY1" fmla="*/ 29634 h 461433"/>
                <a:gd name="connsiteX2" fmla="*/ 152400 w 1129766"/>
                <a:gd name="connsiteY2" fmla="*/ 190500 h 461433"/>
                <a:gd name="connsiteX3" fmla="*/ 152400 w 1129766"/>
                <a:gd name="connsiteY3" fmla="*/ 190500 h 461433"/>
                <a:gd name="connsiteX4" fmla="*/ 0 w 1129766"/>
                <a:gd name="connsiteY4" fmla="*/ 215900 h 461433"/>
                <a:gd name="connsiteX5" fmla="*/ 101600 w 1129766"/>
                <a:gd name="connsiteY5" fmla="*/ 431800 h 461433"/>
                <a:gd name="connsiteX6" fmla="*/ 266700 w 1129766"/>
                <a:gd name="connsiteY6" fmla="*/ 431800 h 461433"/>
                <a:gd name="connsiteX7" fmla="*/ 1092200 w 1129766"/>
                <a:gd name="connsiteY7" fmla="*/ 461433 h 461433"/>
                <a:gd name="connsiteX8" fmla="*/ 952499 w 1129766"/>
                <a:gd name="connsiteY8" fmla="*/ 347133 h 461433"/>
                <a:gd name="connsiteX9" fmla="*/ 622300 w 1129766"/>
                <a:gd name="connsiteY9" fmla="*/ 342900 h 461433"/>
                <a:gd name="connsiteX10" fmla="*/ 342900 w 1129766"/>
                <a:gd name="connsiteY10" fmla="*/ 342900 h 461433"/>
                <a:gd name="connsiteX11" fmla="*/ 165100 w 1129766"/>
                <a:gd name="connsiteY11" fmla="*/ 292100 h 461433"/>
                <a:gd name="connsiteX12" fmla="*/ 342900 w 1129766"/>
                <a:gd name="connsiteY12" fmla="*/ 241300 h 461433"/>
                <a:gd name="connsiteX13" fmla="*/ 800100 w 1129766"/>
                <a:gd name="connsiteY13" fmla="*/ 105833 h 461433"/>
                <a:gd name="connsiteX14" fmla="*/ 736600 w 1129766"/>
                <a:gd name="connsiteY14" fmla="*/ 0 h 461433"/>
                <a:gd name="connsiteX0" fmla="*/ 736600 w 952499"/>
                <a:gd name="connsiteY0" fmla="*/ 0 h 431800"/>
                <a:gd name="connsiteX1" fmla="*/ 469900 w 952499"/>
                <a:gd name="connsiteY1" fmla="*/ 29634 h 431800"/>
                <a:gd name="connsiteX2" fmla="*/ 152400 w 952499"/>
                <a:gd name="connsiteY2" fmla="*/ 190500 h 431800"/>
                <a:gd name="connsiteX3" fmla="*/ 152400 w 952499"/>
                <a:gd name="connsiteY3" fmla="*/ 190500 h 431800"/>
                <a:gd name="connsiteX4" fmla="*/ 0 w 952499"/>
                <a:gd name="connsiteY4" fmla="*/ 215900 h 431800"/>
                <a:gd name="connsiteX5" fmla="*/ 101600 w 952499"/>
                <a:gd name="connsiteY5" fmla="*/ 431800 h 431800"/>
                <a:gd name="connsiteX6" fmla="*/ 266700 w 952499"/>
                <a:gd name="connsiteY6" fmla="*/ 431800 h 431800"/>
                <a:gd name="connsiteX7" fmla="*/ 952499 w 952499"/>
                <a:gd name="connsiteY7" fmla="*/ 347133 h 431800"/>
                <a:gd name="connsiteX8" fmla="*/ 622300 w 952499"/>
                <a:gd name="connsiteY8" fmla="*/ 342900 h 431800"/>
                <a:gd name="connsiteX9" fmla="*/ 342900 w 952499"/>
                <a:gd name="connsiteY9" fmla="*/ 342900 h 431800"/>
                <a:gd name="connsiteX10" fmla="*/ 165100 w 952499"/>
                <a:gd name="connsiteY10" fmla="*/ 292100 h 431800"/>
                <a:gd name="connsiteX11" fmla="*/ 342900 w 952499"/>
                <a:gd name="connsiteY11" fmla="*/ 241300 h 431800"/>
                <a:gd name="connsiteX12" fmla="*/ 800100 w 952499"/>
                <a:gd name="connsiteY12" fmla="*/ 105833 h 431800"/>
                <a:gd name="connsiteX13" fmla="*/ 736600 w 952499"/>
                <a:gd name="connsiteY13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266700 w 800100"/>
                <a:gd name="connsiteY6" fmla="*/ 431800 h 431800"/>
                <a:gd name="connsiteX7" fmla="*/ 622300 w 800100"/>
                <a:gd name="connsiteY7" fmla="*/ 342900 h 431800"/>
                <a:gd name="connsiteX8" fmla="*/ 342900 w 800100"/>
                <a:gd name="connsiteY8" fmla="*/ 342900 h 431800"/>
                <a:gd name="connsiteX9" fmla="*/ 165100 w 800100"/>
                <a:gd name="connsiteY9" fmla="*/ 292100 h 431800"/>
                <a:gd name="connsiteX10" fmla="*/ 342900 w 800100"/>
                <a:gd name="connsiteY10" fmla="*/ 241300 h 431800"/>
                <a:gd name="connsiteX11" fmla="*/ 800100 w 800100"/>
                <a:gd name="connsiteY11" fmla="*/ 105833 h 431800"/>
                <a:gd name="connsiteX12" fmla="*/ 736600 w 800100"/>
                <a:gd name="connsiteY12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266700 w 800100"/>
                <a:gd name="connsiteY6" fmla="*/ 431800 h 431800"/>
                <a:gd name="connsiteX7" fmla="*/ 342900 w 800100"/>
                <a:gd name="connsiteY7" fmla="*/ 342900 h 431800"/>
                <a:gd name="connsiteX8" fmla="*/ 165100 w 800100"/>
                <a:gd name="connsiteY8" fmla="*/ 292100 h 431800"/>
                <a:gd name="connsiteX9" fmla="*/ 342900 w 800100"/>
                <a:gd name="connsiteY9" fmla="*/ 241300 h 431800"/>
                <a:gd name="connsiteX10" fmla="*/ 800100 w 800100"/>
                <a:gd name="connsiteY10" fmla="*/ 105833 h 431800"/>
                <a:gd name="connsiteX11" fmla="*/ 736600 w 800100"/>
                <a:gd name="connsiteY11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342900 w 800100"/>
                <a:gd name="connsiteY6" fmla="*/ 342900 h 431800"/>
                <a:gd name="connsiteX7" fmla="*/ 165100 w 800100"/>
                <a:gd name="connsiteY7" fmla="*/ 292100 h 431800"/>
                <a:gd name="connsiteX8" fmla="*/ 342900 w 800100"/>
                <a:gd name="connsiteY8" fmla="*/ 241300 h 431800"/>
                <a:gd name="connsiteX9" fmla="*/ 800100 w 800100"/>
                <a:gd name="connsiteY9" fmla="*/ 105833 h 431800"/>
                <a:gd name="connsiteX10" fmla="*/ 736600 w 800100"/>
                <a:gd name="connsiteY10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165100 w 800100"/>
                <a:gd name="connsiteY6" fmla="*/ 292100 h 431800"/>
                <a:gd name="connsiteX7" fmla="*/ 342900 w 800100"/>
                <a:gd name="connsiteY7" fmla="*/ 241300 h 431800"/>
                <a:gd name="connsiteX8" fmla="*/ 800100 w 800100"/>
                <a:gd name="connsiteY8" fmla="*/ 105833 h 431800"/>
                <a:gd name="connsiteX9" fmla="*/ 736600 w 800100"/>
                <a:gd name="connsiteY9" fmla="*/ 0 h 431800"/>
                <a:gd name="connsiteX0" fmla="*/ 736600 w 800100"/>
                <a:gd name="connsiteY0" fmla="*/ 0 h 292100"/>
                <a:gd name="connsiteX1" fmla="*/ 469900 w 800100"/>
                <a:gd name="connsiteY1" fmla="*/ 29634 h 292100"/>
                <a:gd name="connsiteX2" fmla="*/ 152400 w 800100"/>
                <a:gd name="connsiteY2" fmla="*/ 190500 h 292100"/>
                <a:gd name="connsiteX3" fmla="*/ 152400 w 800100"/>
                <a:gd name="connsiteY3" fmla="*/ 190500 h 292100"/>
                <a:gd name="connsiteX4" fmla="*/ 0 w 800100"/>
                <a:gd name="connsiteY4" fmla="*/ 215900 h 292100"/>
                <a:gd name="connsiteX5" fmla="*/ 165100 w 800100"/>
                <a:gd name="connsiteY5" fmla="*/ 292100 h 292100"/>
                <a:gd name="connsiteX6" fmla="*/ 342900 w 800100"/>
                <a:gd name="connsiteY6" fmla="*/ 241300 h 292100"/>
                <a:gd name="connsiteX7" fmla="*/ 800100 w 800100"/>
                <a:gd name="connsiteY7" fmla="*/ 105833 h 292100"/>
                <a:gd name="connsiteX8" fmla="*/ 736600 w 800100"/>
                <a:gd name="connsiteY8" fmla="*/ 0 h 292100"/>
                <a:gd name="connsiteX0" fmla="*/ 736600 w 800100"/>
                <a:gd name="connsiteY0" fmla="*/ 0 h 292100"/>
                <a:gd name="connsiteX1" fmla="*/ 152400 w 800100"/>
                <a:gd name="connsiteY1" fmla="*/ 190500 h 292100"/>
                <a:gd name="connsiteX2" fmla="*/ 152400 w 800100"/>
                <a:gd name="connsiteY2" fmla="*/ 190500 h 292100"/>
                <a:gd name="connsiteX3" fmla="*/ 0 w 800100"/>
                <a:gd name="connsiteY3" fmla="*/ 215900 h 292100"/>
                <a:gd name="connsiteX4" fmla="*/ 165100 w 800100"/>
                <a:gd name="connsiteY4" fmla="*/ 292100 h 292100"/>
                <a:gd name="connsiteX5" fmla="*/ 342900 w 800100"/>
                <a:gd name="connsiteY5" fmla="*/ 241300 h 292100"/>
                <a:gd name="connsiteX6" fmla="*/ 800100 w 800100"/>
                <a:gd name="connsiteY6" fmla="*/ 105833 h 292100"/>
                <a:gd name="connsiteX7" fmla="*/ 736600 w 800100"/>
                <a:gd name="connsiteY7" fmla="*/ 0 h 292100"/>
                <a:gd name="connsiteX0" fmla="*/ 931430 w 994930"/>
                <a:gd name="connsiteY0" fmla="*/ 0 h 316628"/>
                <a:gd name="connsiteX1" fmla="*/ 347230 w 994930"/>
                <a:gd name="connsiteY1" fmla="*/ 190500 h 316628"/>
                <a:gd name="connsiteX2" fmla="*/ 347230 w 994930"/>
                <a:gd name="connsiteY2" fmla="*/ 190500 h 316628"/>
                <a:gd name="connsiteX3" fmla="*/ 0 w 994930"/>
                <a:gd name="connsiteY3" fmla="*/ 316628 h 316628"/>
                <a:gd name="connsiteX4" fmla="*/ 359930 w 994930"/>
                <a:gd name="connsiteY4" fmla="*/ 292100 h 316628"/>
                <a:gd name="connsiteX5" fmla="*/ 537730 w 994930"/>
                <a:gd name="connsiteY5" fmla="*/ 241300 h 316628"/>
                <a:gd name="connsiteX6" fmla="*/ 994930 w 994930"/>
                <a:gd name="connsiteY6" fmla="*/ 105833 h 316628"/>
                <a:gd name="connsiteX7" fmla="*/ 931430 w 994930"/>
                <a:gd name="connsiteY7" fmla="*/ 0 h 316628"/>
                <a:gd name="connsiteX0" fmla="*/ 931430 w 994930"/>
                <a:gd name="connsiteY0" fmla="*/ 0 h 421551"/>
                <a:gd name="connsiteX1" fmla="*/ 347230 w 994930"/>
                <a:gd name="connsiteY1" fmla="*/ 190500 h 421551"/>
                <a:gd name="connsiteX2" fmla="*/ 347230 w 994930"/>
                <a:gd name="connsiteY2" fmla="*/ 190500 h 421551"/>
                <a:gd name="connsiteX3" fmla="*/ 0 w 994930"/>
                <a:gd name="connsiteY3" fmla="*/ 316628 h 421551"/>
                <a:gd name="connsiteX4" fmla="*/ 199612 w 994930"/>
                <a:gd name="connsiteY4" fmla="*/ 421551 h 421551"/>
                <a:gd name="connsiteX5" fmla="*/ 537730 w 994930"/>
                <a:gd name="connsiteY5" fmla="*/ 241300 h 421551"/>
                <a:gd name="connsiteX6" fmla="*/ 994930 w 994930"/>
                <a:gd name="connsiteY6" fmla="*/ 105833 h 421551"/>
                <a:gd name="connsiteX7" fmla="*/ 931430 w 994930"/>
                <a:gd name="connsiteY7" fmla="*/ 0 h 421551"/>
                <a:gd name="connsiteX0" fmla="*/ 931430 w 994930"/>
                <a:gd name="connsiteY0" fmla="*/ 0 h 421551"/>
                <a:gd name="connsiteX1" fmla="*/ 347230 w 994930"/>
                <a:gd name="connsiteY1" fmla="*/ 190500 h 421551"/>
                <a:gd name="connsiteX2" fmla="*/ 347230 w 994930"/>
                <a:gd name="connsiteY2" fmla="*/ 190500 h 421551"/>
                <a:gd name="connsiteX3" fmla="*/ 0 w 994930"/>
                <a:gd name="connsiteY3" fmla="*/ 316628 h 421551"/>
                <a:gd name="connsiteX4" fmla="*/ 199612 w 994930"/>
                <a:gd name="connsiteY4" fmla="*/ 421551 h 421551"/>
                <a:gd name="connsiteX5" fmla="*/ 994930 w 994930"/>
                <a:gd name="connsiteY5" fmla="*/ 105833 h 421551"/>
                <a:gd name="connsiteX6" fmla="*/ 931430 w 994930"/>
                <a:gd name="connsiteY6" fmla="*/ 0 h 421551"/>
                <a:gd name="connsiteX0" fmla="*/ 931430 w 994930"/>
                <a:gd name="connsiteY0" fmla="*/ 0 h 500414"/>
                <a:gd name="connsiteX1" fmla="*/ 347230 w 994930"/>
                <a:gd name="connsiteY1" fmla="*/ 190500 h 500414"/>
                <a:gd name="connsiteX2" fmla="*/ 347230 w 994930"/>
                <a:gd name="connsiteY2" fmla="*/ 190500 h 500414"/>
                <a:gd name="connsiteX3" fmla="*/ 0 w 994930"/>
                <a:gd name="connsiteY3" fmla="*/ 316628 h 500414"/>
                <a:gd name="connsiteX4" fmla="*/ 34663 w 994930"/>
                <a:gd name="connsiteY4" fmla="*/ 500414 h 500414"/>
                <a:gd name="connsiteX5" fmla="*/ 994930 w 994930"/>
                <a:gd name="connsiteY5" fmla="*/ 105833 h 500414"/>
                <a:gd name="connsiteX6" fmla="*/ 931430 w 994930"/>
                <a:gd name="connsiteY6" fmla="*/ 0 h 500414"/>
                <a:gd name="connsiteX0" fmla="*/ 994622 w 1058122"/>
                <a:gd name="connsiteY0" fmla="*/ 0 h 500414"/>
                <a:gd name="connsiteX1" fmla="*/ 410422 w 1058122"/>
                <a:gd name="connsiteY1" fmla="*/ 190500 h 500414"/>
                <a:gd name="connsiteX2" fmla="*/ 410422 w 1058122"/>
                <a:gd name="connsiteY2" fmla="*/ 190500 h 500414"/>
                <a:gd name="connsiteX3" fmla="*/ 0 w 1058122"/>
                <a:gd name="connsiteY3" fmla="*/ 392553 h 500414"/>
                <a:gd name="connsiteX4" fmla="*/ 97855 w 1058122"/>
                <a:gd name="connsiteY4" fmla="*/ 500414 h 500414"/>
                <a:gd name="connsiteX5" fmla="*/ 1058122 w 1058122"/>
                <a:gd name="connsiteY5" fmla="*/ 105833 h 500414"/>
                <a:gd name="connsiteX6" fmla="*/ 994622 w 1058122"/>
                <a:gd name="connsiteY6" fmla="*/ 0 h 500414"/>
                <a:gd name="connsiteX0" fmla="*/ 994622 w 1058122"/>
                <a:gd name="connsiteY0" fmla="*/ 0 h 500414"/>
                <a:gd name="connsiteX1" fmla="*/ 410422 w 1058122"/>
                <a:gd name="connsiteY1" fmla="*/ 190500 h 500414"/>
                <a:gd name="connsiteX2" fmla="*/ 0 w 1058122"/>
                <a:gd name="connsiteY2" fmla="*/ 392553 h 500414"/>
                <a:gd name="connsiteX3" fmla="*/ 97855 w 1058122"/>
                <a:gd name="connsiteY3" fmla="*/ 500414 h 500414"/>
                <a:gd name="connsiteX4" fmla="*/ 1058122 w 1058122"/>
                <a:gd name="connsiteY4" fmla="*/ 105833 h 500414"/>
                <a:gd name="connsiteX5" fmla="*/ 994622 w 1058122"/>
                <a:gd name="connsiteY5" fmla="*/ 0 h 500414"/>
                <a:gd name="connsiteX0" fmla="*/ 994622 w 1058122"/>
                <a:gd name="connsiteY0" fmla="*/ 0 h 500414"/>
                <a:gd name="connsiteX1" fmla="*/ 0 w 1058122"/>
                <a:gd name="connsiteY1" fmla="*/ 392553 h 500414"/>
                <a:gd name="connsiteX2" fmla="*/ 97855 w 1058122"/>
                <a:gd name="connsiteY2" fmla="*/ 500414 h 500414"/>
                <a:gd name="connsiteX3" fmla="*/ 1058122 w 1058122"/>
                <a:gd name="connsiteY3" fmla="*/ 105833 h 500414"/>
                <a:gd name="connsiteX4" fmla="*/ 994622 w 1058122"/>
                <a:gd name="connsiteY4" fmla="*/ 0 h 50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122" h="500414">
                  <a:moveTo>
                    <a:pt x="994622" y="0"/>
                  </a:moveTo>
                  <a:lnTo>
                    <a:pt x="0" y="392553"/>
                  </a:lnTo>
                  <a:lnTo>
                    <a:pt x="97855" y="500414"/>
                  </a:lnTo>
                  <a:lnTo>
                    <a:pt x="1058122" y="105833"/>
                  </a:lnTo>
                  <a:lnTo>
                    <a:pt x="994622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Figura a mano libera 28">
              <a:extLst>
                <a:ext uri="{FF2B5EF4-FFF2-40B4-BE49-F238E27FC236}">
                  <a16:creationId xmlns="" xmlns:a16="http://schemas.microsoft.com/office/drawing/2014/main" id="{BD4D657C-0695-224C-9037-BA7F24F5AD7B}"/>
                </a:ext>
              </a:extLst>
            </p:cNvPr>
            <p:cNvSpPr/>
            <p:nvPr/>
          </p:nvSpPr>
          <p:spPr>
            <a:xfrm>
              <a:off x="2483671" y="4322119"/>
              <a:ext cx="1685925" cy="663307"/>
            </a:xfrm>
            <a:custGeom>
              <a:avLst/>
              <a:gdLst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562100 w 1676400"/>
                <a:gd name="connsiteY10" fmla="*/ 539750 h 660400"/>
                <a:gd name="connsiteX11" fmla="*/ 1492250 w 1676400"/>
                <a:gd name="connsiteY11" fmla="*/ 558800 h 660400"/>
                <a:gd name="connsiteX12" fmla="*/ 1123950 w 1676400"/>
                <a:gd name="connsiteY12" fmla="*/ 628650 h 660400"/>
                <a:gd name="connsiteX13" fmla="*/ 977900 w 1676400"/>
                <a:gd name="connsiteY13" fmla="*/ 654050 h 660400"/>
                <a:gd name="connsiteX14" fmla="*/ 857250 w 1676400"/>
                <a:gd name="connsiteY14" fmla="*/ 660400 h 660400"/>
                <a:gd name="connsiteX15" fmla="*/ 762000 w 1676400"/>
                <a:gd name="connsiteY15" fmla="*/ 609600 h 660400"/>
                <a:gd name="connsiteX16" fmla="*/ 622300 w 1676400"/>
                <a:gd name="connsiteY16" fmla="*/ 400050 h 660400"/>
                <a:gd name="connsiteX17" fmla="*/ 482600 w 1676400"/>
                <a:gd name="connsiteY17" fmla="*/ 228600 h 660400"/>
                <a:gd name="connsiteX18" fmla="*/ 482600 w 1676400"/>
                <a:gd name="connsiteY18" fmla="*/ 228600 h 660400"/>
                <a:gd name="connsiteX19" fmla="*/ 387350 w 1676400"/>
                <a:gd name="connsiteY19" fmla="*/ 190500 h 660400"/>
                <a:gd name="connsiteX20" fmla="*/ 196850 w 1676400"/>
                <a:gd name="connsiteY20" fmla="*/ 228600 h 660400"/>
                <a:gd name="connsiteX21" fmla="*/ 25400 w 1676400"/>
                <a:gd name="connsiteY21" fmla="*/ 254000 h 660400"/>
                <a:gd name="connsiteX22" fmla="*/ 25400 w 1676400"/>
                <a:gd name="connsiteY22" fmla="*/ 254000 h 660400"/>
                <a:gd name="connsiteX23" fmla="*/ 0 w 1676400"/>
                <a:gd name="connsiteY23" fmla="*/ 203200 h 660400"/>
                <a:gd name="connsiteX24" fmla="*/ 247650 w 1676400"/>
                <a:gd name="connsiteY24" fmla="*/ 158750 h 660400"/>
                <a:gd name="connsiteX25" fmla="*/ 368300 w 1676400"/>
                <a:gd name="connsiteY25" fmla="*/ 146050 h 660400"/>
                <a:gd name="connsiteX26" fmla="*/ 463550 w 1676400"/>
                <a:gd name="connsiteY26" fmla="*/ 146050 h 660400"/>
                <a:gd name="connsiteX27" fmla="*/ 539750 w 1676400"/>
                <a:gd name="connsiteY27" fmla="*/ 171450 h 660400"/>
                <a:gd name="connsiteX28" fmla="*/ 622300 w 1676400"/>
                <a:gd name="connsiteY28" fmla="*/ 317500 h 660400"/>
                <a:gd name="connsiteX29" fmla="*/ 749300 w 1676400"/>
                <a:gd name="connsiteY29" fmla="*/ 482600 h 660400"/>
                <a:gd name="connsiteX30" fmla="*/ 857250 w 1676400"/>
                <a:gd name="connsiteY30" fmla="*/ 596900 h 660400"/>
                <a:gd name="connsiteX31" fmla="*/ 927100 w 1676400"/>
                <a:gd name="connsiteY31" fmla="*/ 603250 h 660400"/>
                <a:gd name="connsiteX32" fmla="*/ 1257300 w 1676400"/>
                <a:gd name="connsiteY32" fmla="*/ 546100 h 660400"/>
                <a:gd name="connsiteX33" fmla="*/ 1517650 w 1676400"/>
                <a:gd name="connsiteY33" fmla="*/ 482600 h 660400"/>
                <a:gd name="connsiteX34" fmla="*/ 1498600 w 1676400"/>
                <a:gd name="connsiteY34" fmla="*/ 406400 h 660400"/>
                <a:gd name="connsiteX35" fmla="*/ 1390650 w 1676400"/>
                <a:gd name="connsiteY35" fmla="*/ 279400 h 660400"/>
                <a:gd name="connsiteX36" fmla="*/ 1327150 w 1676400"/>
                <a:gd name="connsiteY36" fmla="*/ 196850 h 660400"/>
                <a:gd name="connsiteX37" fmla="*/ 1263650 w 1676400"/>
                <a:gd name="connsiteY37" fmla="*/ 177800 h 660400"/>
                <a:gd name="connsiteX38" fmla="*/ 1162050 w 1676400"/>
                <a:gd name="connsiteY38" fmla="*/ 152400 h 660400"/>
                <a:gd name="connsiteX39" fmla="*/ 971550 w 1676400"/>
                <a:gd name="connsiteY39" fmla="*/ 158750 h 660400"/>
                <a:gd name="connsiteX40" fmla="*/ 838200 w 1676400"/>
                <a:gd name="connsiteY40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562100 w 1676400"/>
                <a:gd name="connsiteY10" fmla="*/ 539750 h 660400"/>
                <a:gd name="connsiteX11" fmla="*/ 1492250 w 1676400"/>
                <a:gd name="connsiteY11" fmla="*/ 558800 h 660400"/>
                <a:gd name="connsiteX12" fmla="*/ 1123950 w 1676400"/>
                <a:gd name="connsiteY12" fmla="*/ 628650 h 660400"/>
                <a:gd name="connsiteX13" fmla="*/ 977900 w 1676400"/>
                <a:gd name="connsiteY13" fmla="*/ 654050 h 660400"/>
                <a:gd name="connsiteX14" fmla="*/ 857250 w 1676400"/>
                <a:gd name="connsiteY14" fmla="*/ 660400 h 660400"/>
                <a:gd name="connsiteX15" fmla="*/ 762000 w 1676400"/>
                <a:gd name="connsiteY15" fmla="*/ 609600 h 660400"/>
                <a:gd name="connsiteX16" fmla="*/ 622300 w 1676400"/>
                <a:gd name="connsiteY16" fmla="*/ 400050 h 660400"/>
                <a:gd name="connsiteX17" fmla="*/ 482600 w 1676400"/>
                <a:gd name="connsiteY17" fmla="*/ 228600 h 660400"/>
                <a:gd name="connsiteX18" fmla="*/ 482600 w 1676400"/>
                <a:gd name="connsiteY18" fmla="*/ 228600 h 660400"/>
                <a:gd name="connsiteX19" fmla="*/ 387350 w 1676400"/>
                <a:gd name="connsiteY19" fmla="*/ 190500 h 660400"/>
                <a:gd name="connsiteX20" fmla="*/ 196850 w 1676400"/>
                <a:gd name="connsiteY20" fmla="*/ 228600 h 660400"/>
                <a:gd name="connsiteX21" fmla="*/ 25400 w 1676400"/>
                <a:gd name="connsiteY21" fmla="*/ 254000 h 660400"/>
                <a:gd name="connsiteX22" fmla="*/ 25400 w 1676400"/>
                <a:gd name="connsiteY22" fmla="*/ 254000 h 660400"/>
                <a:gd name="connsiteX23" fmla="*/ 0 w 1676400"/>
                <a:gd name="connsiteY23" fmla="*/ 203200 h 660400"/>
                <a:gd name="connsiteX24" fmla="*/ 247650 w 1676400"/>
                <a:gd name="connsiteY24" fmla="*/ 158750 h 660400"/>
                <a:gd name="connsiteX25" fmla="*/ 368300 w 1676400"/>
                <a:gd name="connsiteY25" fmla="*/ 146050 h 660400"/>
                <a:gd name="connsiteX26" fmla="*/ 463550 w 1676400"/>
                <a:gd name="connsiteY26" fmla="*/ 146050 h 660400"/>
                <a:gd name="connsiteX27" fmla="*/ 539750 w 1676400"/>
                <a:gd name="connsiteY27" fmla="*/ 171450 h 660400"/>
                <a:gd name="connsiteX28" fmla="*/ 622300 w 1676400"/>
                <a:gd name="connsiteY28" fmla="*/ 317500 h 660400"/>
                <a:gd name="connsiteX29" fmla="*/ 749300 w 1676400"/>
                <a:gd name="connsiteY29" fmla="*/ 482600 h 660400"/>
                <a:gd name="connsiteX30" fmla="*/ 857250 w 1676400"/>
                <a:gd name="connsiteY30" fmla="*/ 596900 h 660400"/>
                <a:gd name="connsiteX31" fmla="*/ 927100 w 1676400"/>
                <a:gd name="connsiteY31" fmla="*/ 603250 h 660400"/>
                <a:gd name="connsiteX32" fmla="*/ 1257300 w 1676400"/>
                <a:gd name="connsiteY32" fmla="*/ 546100 h 660400"/>
                <a:gd name="connsiteX33" fmla="*/ 1517650 w 1676400"/>
                <a:gd name="connsiteY33" fmla="*/ 482600 h 660400"/>
                <a:gd name="connsiteX34" fmla="*/ 1498600 w 1676400"/>
                <a:gd name="connsiteY34" fmla="*/ 406400 h 660400"/>
                <a:gd name="connsiteX35" fmla="*/ 1390650 w 1676400"/>
                <a:gd name="connsiteY35" fmla="*/ 279400 h 660400"/>
                <a:gd name="connsiteX36" fmla="*/ 1327150 w 1676400"/>
                <a:gd name="connsiteY36" fmla="*/ 196850 h 660400"/>
                <a:gd name="connsiteX37" fmla="*/ 1263650 w 1676400"/>
                <a:gd name="connsiteY37" fmla="*/ 177800 h 660400"/>
                <a:gd name="connsiteX38" fmla="*/ 1162050 w 1676400"/>
                <a:gd name="connsiteY38" fmla="*/ 152400 h 660400"/>
                <a:gd name="connsiteX39" fmla="*/ 971550 w 1676400"/>
                <a:gd name="connsiteY39" fmla="*/ 158750 h 660400"/>
                <a:gd name="connsiteX40" fmla="*/ 936625 w 1676400"/>
                <a:gd name="connsiteY40" fmla="*/ 149225 h 660400"/>
                <a:gd name="connsiteX41" fmla="*/ 838200 w 1676400"/>
                <a:gd name="connsiteY41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562100 w 1676400"/>
                <a:gd name="connsiteY10" fmla="*/ 539750 h 660400"/>
                <a:gd name="connsiteX11" fmla="*/ 1492250 w 1676400"/>
                <a:gd name="connsiteY11" fmla="*/ 558800 h 660400"/>
                <a:gd name="connsiteX12" fmla="*/ 1123950 w 1676400"/>
                <a:gd name="connsiteY12" fmla="*/ 628650 h 660400"/>
                <a:gd name="connsiteX13" fmla="*/ 977900 w 1676400"/>
                <a:gd name="connsiteY13" fmla="*/ 654050 h 660400"/>
                <a:gd name="connsiteX14" fmla="*/ 857250 w 1676400"/>
                <a:gd name="connsiteY14" fmla="*/ 660400 h 660400"/>
                <a:gd name="connsiteX15" fmla="*/ 762000 w 1676400"/>
                <a:gd name="connsiteY15" fmla="*/ 609600 h 660400"/>
                <a:gd name="connsiteX16" fmla="*/ 622300 w 1676400"/>
                <a:gd name="connsiteY16" fmla="*/ 400050 h 660400"/>
                <a:gd name="connsiteX17" fmla="*/ 482600 w 1676400"/>
                <a:gd name="connsiteY17" fmla="*/ 228600 h 660400"/>
                <a:gd name="connsiteX18" fmla="*/ 482600 w 1676400"/>
                <a:gd name="connsiteY18" fmla="*/ 228600 h 660400"/>
                <a:gd name="connsiteX19" fmla="*/ 387350 w 1676400"/>
                <a:gd name="connsiteY19" fmla="*/ 190500 h 660400"/>
                <a:gd name="connsiteX20" fmla="*/ 196850 w 1676400"/>
                <a:gd name="connsiteY20" fmla="*/ 228600 h 660400"/>
                <a:gd name="connsiteX21" fmla="*/ 25400 w 1676400"/>
                <a:gd name="connsiteY21" fmla="*/ 254000 h 660400"/>
                <a:gd name="connsiteX22" fmla="*/ 25400 w 1676400"/>
                <a:gd name="connsiteY22" fmla="*/ 254000 h 660400"/>
                <a:gd name="connsiteX23" fmla="*/ 0 w 1676400"/>
                <a:gd name="connsiteY23" fmla="*/ 203200 h 660400"/>
                <a:gd name="connsiteX24" fmla="*/ 247650 w 1676400"/>
                <a:gd name="connsiteY24" fmla="*/ 158750 h 660400"/>
                <a:gd name="connsiteX25" fmla="*/ 368300 w 1676400"/>
                <a:gd name="connsiteY25" fmla="*/ 146050 h 660400"/>
                <a:gd name="connsiteX26" fmla="*/ 463550 w 1676400"/>
                <a:gd name="connsiteY26" fmla="*/ 146050 h 660400"/>
                <a:gd name="connsiteX27" fmla="*/ 539750 w 1676400"/>
                <a:gd name="connsiteY27" fmla="*/ 171450 h 660400"/>
                <a:gd name="connsiteX28" fmla="*/ 622300 w 1676400"/>
                <a:gd name="connsiteY28" fmla="*/ 317500 h 660400"/>
                <a:gd name="connsiteX29" fmla="*/ 749300 w 1676400"/>
                <a:gd name="connsiteY29" fmla="*/ 482600 h 660400"/>
                <a:gd name="connsiteX30" fmla="*/ 857250 w 1676400"/>
                <a:gd name="connsiteY30" fmla="*/ 596900 h 660400"/>
                <a:gd name="connsiteX31" fmla="*/ 927100 w 1676400"/>
                <a:gd name="connsiteY31" fmla="*/ 603250 h 660400"/>
                <a:gd name="connsiteX32" fmla="*/ 1257300 w 1676400"/>
                <a:gd name="connsiteY32" fmla="*/ 546100 h 660400"/>
                <a:gd name="connsiteX33" fmla="*/ 1517650 w 1676400"/>
                <a:gd name="connsiteY33" fmla="*/ 482600 h 660400"/>
                <a:gd name="connsiteX34" fmla="*/ 1498600 w 1676400"/>
                <a:gd name="connsiteY34" fmla="*/ 406400 h 660400"/>
                <a:gd name="connsiteX35" fmla="*/ 1390650 w 1676400"/>
                <a:gd name="connsiteY35" fmla="*/ 279400 h 660400"/>
                <a:gd name="connsiteX36" fmla="*/ 1327150 w 1676400"/>
                <a:gd name="connsiteY36" fmla="*/ 196850 h 660400"/>
                <a:gd name="connsiteX37" fmla="*/ 1263650 w 1676400"/>
                <a:gd name="connsiteY37" fmla="*/ 177800 h 660400"/>
                <a:gd name="connsiteX38" fmla="*/ 1162050 w 1676400"/>
                <a:gd name="connsiteY38" fmla="*/ 152400 h 660400"/>
                <a:gd name="connsiteX39" fmla="*/ 971550 w 1676400"/>
                <a:gd name="connsiteY39" fmla="*/ 158750 h 660400"/>
                <a:gd name="connsiteX40" fmla="*/ 835025 w 1676400"/>
                <a:gd name="connsiteY40" fmla="*/ 174625 h 660400"/>
                <a:gd name="connsiteX41" fmla="*/ 838200 w 1676400"/>
                <a:gd name="connsiteY41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577975 w 1676400"/>
                <a:gd name="connsiteY10" fmla="*/ 498475 h 660400"/>
                <a:gd name="connsiteX11" fmla="*/ 1562100 w 1676400"/>
                <a:gd name="connsiteY11" fmla="*/ 539750 h 660400"/>
                <a:gd name="connsiteX12" fmla="*/ 1492250 w 1676400"/>
                <a:gd name="connsiteY12" fmla="*/ 558800 h 660400"/>
                <a:gd name="connsiteX13" fmla="*/ 1123950 w 1676400"/>
                <a:gd name="connsiteY13" fmla="*/ 628650 h 660400"/>
                <a:gd name="connsiteX14" fmla="*/ 977900 w 1676400"/>
                <a:gd name="connsiteY14" fmla="*/ 654050 h 660400"/>
                <a:gd name="connsiteX15" fmla="*/ 857250 w 1676400"/>
                <a:gd name="connsiteY15" fmla="*/ 660400 h 660400"/>
                <a:gd name="connsiteX16" fmla="*/ 762000 w 1676400"/>
                <a:gd name="connsiteY16" fmla="*/ 609600 h 660400"/>
                <a:gd name="connsiteX17" fmla="*/ 622300 w 1676400"/>
                <a:gd name="connsiteY17" fmla="*/ 400050 h 660400"/>
                <a:gd name="connsiteX18" fmla="*/ 482600 w 1676400"/>
                <a:gd name="connsiteY18" fmla="*/ 228600 h 660400"/>
                <a:gd name="connsiteX19" fmla="*/ 482600 w 1676400"/>
                <a:gd name="connsiteY19" fmla="*/ 228600 h 660400"/>
                <a:gd name="connsiteX20" fmla="*/ 387350 w 1676400"/>
                <a:gd name="connsiteY20" fmla="*/ 190500 h 660400"/>
                <a:gd name="connsiteX21" fmla="*/ 196850 w 1676400"/>
                <a:gd name="connsiteY21" fmla="*/ 228600 h 660400"/>
                <a:gd name="connsiteX22" fmla="*/ 25400 w 1676400"/>
                <a:gd name="connsiteY22" fmla="*/ 254000 h 660400"/>
                <a:gd name="connsiteX23" fmla="*/ 25400 w 1676400"/>
                <a:gd name="connsiteY23" fmla="*/ 254000 h 660400"/>
                <a:gd name="connsiteX24" fmla="*/ 0 w 1676400"/>
                <a:gd name="connsiteY24" fmla="*/ 203200 h 660400"/>
                <a:gd name="connsiteX25" fmla="*/ 247650 w 1676400"/>
                <a:gd name="connsiteY25" fmla="*/ 158750 h 660400"/>
                <a:gd name="connsiteX26" fmla="*/ 368300 w 1676400"/>
                <a:gd name="connsiteY26" fmla="*/ 146050 h 660400"/>
                <a:gd name="connsiteX27" fmla="*/ 463550 w 1676400"/>
                <a:gd name="connsiteY27" fmla="*/ 146050 h 660400"/>
                <a:gd name="connsiteX28" fmla="*/ 539750 w 1676400"/>
                <a:gd name="connsiteY28" fmla="*/ 171450 h 660400"/>
                <a:gd name="connsiteX29" fmla="*/ 622300 w 1676400"/>
                <a:gd name="connsiteY29" fmla="*/ 317500 h 660400"/>
                <a:gd name="connsiteX30" fmla="*/ 749300 w 1676400"/>
                <a:gd name="connsiteY30" fmla="*/ 482600 h 660400"/>
                <a:gd name="connsiteX31" fmla="*/ 857250 w 1676400"/>
                <a:gd name="connsiteY31" fmla="*/ 596900 h 660400"/>
                <a:gd name="connsiteX32" fmla="*/ 927100 w 1676400"/>
                <a:gd name="connsiteY32" fmla="*/ 603250 h 660400"/>
                <a:gd name="connsiteX33" fmla="*/ 1257300 w 1676400"/>
                <a:gd name="connsiteY33" fmla="*/ 546100 h 660400"/>
                <a:gd name="connsiteX34" fmla="*/ 1517650 w 1676400"/>
                <a:gd name="connsiteY34" fmla="*/ 482600 h 660400"/>
                <a:gd name="connsiteX35" fmla="*/ 1498600 w 1676400"/>
                <a:gd name="connsiteY35" fmla="*/ 406400 h 660400"/>
                <a:gd name="connsiteX36" fmla="*/ 1390650 w 1676400"/>
                <a:gd name="connsiteY36" fmla="*/ 279400 h 660400"/>
                <a:gd name="connsiteX37" fmla="*/ 1327150 w 1676400"/>
                <a:gd name="connsiteY37" fmla="*/ 196850 h 660400"/>
                <a:gd name="connsiteX38" fmla="*/ 1263650 w 1676400"/>
                <a:gd name="connsiteY38" fmla="*/ 177800 h 660400"/>
                <a:gd name="connsiteX39" fmla="*/ 1162050 w 1676400"/>
                <a:gd name="connsiteY39" fmla="*/ 152400 h 660400"/>
                <a:gd name="connsiteX40" fmla="*/ 971550 w 1676400"/>
                <a:gd name="connsiteY40" fmla="*/ 158750 h 660400"/>
                <a:gd name="connsiteX41" fmla="*/ 835025 w 1676400"/>
                <a:gd name="connsiteY41" fmla="*/ 174625 h 660400"/>
                <a:gd name="connsiteX42" fmla="*/ 838200 w 1676400"/>
                <a:gd name="connsiteY42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600200 w 1676400"/>
                <a:gd name="connsiteY10" fmla="*/ 498475 h 660400"/>
                <a:gd name="connsiteX11" fmla="*/ 1562100 w 1676400"/>
                <a:gd name="connsiteY11" fmla="*/ 539750 h 660400"/>
                <a:gd name="connsiteX12" fmla="*/ 1492250 w 1676400"/>
                <a:gd name="connsiteY12" fmla="*/ 558800 h 660400"/>
                <a:gd name="connsiteX13" fmla="*/ 1123950 w 1676400"/>
                <a:gd name="connsiteY13" fmla="*/ 628650 h 660400"/>
                <a:gd name="connsiteX14" fmla="*/ 977900 w 1676400"/>
                <a:gd name="connsiteY14" fmla="*/ 654050 h 660400"/>
                <a:gd name="connsiteX15" fmla="*/ 857250 w 1676400"/>
                <a:gd name="connsiteY15" fmla="*/ 660400 h 660400"/>
                <a:gd name="connsiteX16" fmla="*/ 762000 w 1676400"/>
                <a:gd name="connsiteY16" fmla="*/ 609600 h 660400"/>
                <a:gd name="connsiteX17" fmla="*/ 622300 w 1676400"/>
                <a:gd name="connsiteY17" fmla="*/ 400050 h 660400"/>
                <a:gd name="connsiteX18" fmla="*/ 482600 w 1676400"/>
                <a:gd name="connsiteY18" fmla="*/ 228600 h 660400"/>
                <a:gd name="connsiteX19" fmla="*/ 482600 w 1676400"/>
                <a:gd name="connsiteY19" fmla="*/ 228600 h 660400"/>
                <a:gd name="connsiteX20" fmla="*/ 387350 w 1676400"/>
                <a:gd name="connsiteY20" fmla="*/ 190500 h 660400"/>
                <a:gd name="connsiteX21" fmla="*/ 196850 w 1676400"/>
                <a:gd name="connsiteY21" fmla="*/ 228600 h 660400"/>
                <a:gd name="connsiteX22" fmla="*/ 25400 w 1676400"/>
                <a:gd name="connsiteY22" fmla="*/ 254000 h 660400"/>
                <a:gd name="connsiteX23" fmla="*/ 25400 w 1676400"/>
                <a:gd name="connsiteY23" fmla="*/ 254000 h 660400"/>
                <a:gd name="connsiteX24" fmla="*/ 0 w 1676400"/>
                <a:gd name="connsiteY24" fmla="*/ 203200 h 660400"/>
                <a:gd name="connsiteX25" fmla="*/ 247650 w 1676400"/>
                <a:gd name="connsiteY25" fmla="*/ 158750 h 660400"/>
                <a:gd name="connsiteX26" fmla="*/ 368300 w 1676400"/>
                <a:gd name="connsiteY26" fmla="*/ 146050 h 660400"/>
                <a:gd name="connsiteX27" fmla="*/ 463550 w 1676400"/>
                <a:gd name="connsiteY27" fmla="*/ 146050 h 660400"/>
                <a:gd name="connsiteX28" fmla="*/ 539750 w 1676400"/>
                <a:gd name="connsiteY28" fmla="*/ 171450 h 660400"/>
                <a:gd name="connsiteX29" fmla="*/ 622300 w 1676400"/>
                <a:gd name="connsiteY29" fmla="*/ 317500 h 660400"/>
                <a:gd name="connsiteX30" fmla="*/ 749300 w 1676400"/>
                <a:gd name="connsiteY30" fmla="*/ 482600 h 660400"/>
                <a:gd name="connsiteX31" fmla="*/ 857250 w 1676400"/>
                <a:gd name="connsiteY31" fmla="*/ 596900 h 660400"/>
                <a:gd name="connsiteX32" fmla="*/ 927100 w 1676400"/>
                <a:gd name="connsiteY32" fmla="*/ 603250 h 660400"/>
                <a:gd name="connsiteX33" fmla="*/ 1257300 w 1676400"/>
                <a:gd name="connsiteY33" fmla="*/ 546100 h 660400"/>
                <a:gd name="connsiteX34" fmla="*/ 1517650 w 1676400"/>
                <a:gd name="connsiteY34" fmla="*/ 482600 h 660400"/>
                <a:gd name="connsiteX35" fmla="*/ 1498600 w 1676400"/>
                <a:gd name="connsiteY35" fmla="*/ 406400 h 660400"/>
                <a:gd name="connsiteX36" fmla="*/ 1390650 w 1676400"/>
                <a:gd name="connsiteY36" fmla="*/ 279400 h 660400"/>
                <a:gd name="connsiteX37" fmla="*/ 1327150 w 1676400"/>
                <a:gd name="connsiteY37" fmla="*/ 196850 h 660400"/>
                <a:gd name="connsiteX38" fmla="*/ 1263650 w 1676400"/>
                <a:gd name="connsiteY38" fmla="*/ 177800 h 660400"/>
                <a:gd name="connsiteX39" fmla="*/ 1162050 w 1676400"/>
                <a:gd name="connsiteY39" fmla="*/ 152400 h 660400"/>
                <a:gd name="connsiteX40" fmla="*/ 971550 w 1676400"/>
                <a:gd name="connsiteY40" fmla="*/ 158750 h 660400"/>
                <a:gd name="connsiteX41" fmla="*/ 835025 w 1676400"/>
                <a:gd name="connsiteY41" fmla="*/ 174625 h 660400"/>
                <a:gd name="connsiteX42" fmla="*/ 838200 w 1676400"/>
                <a:gd name="connsiteY42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600200 w 1676400"/>
                <a:gd name="connsiteY10" fmla="*/ 498475 h 660400"/>
                <a:gd name="connsiteX11" fmla="*/ 1562100 w 1676400"/>
                <a:gd name="connsiteY11" fmla="*/ 539750 h 660400"/>
                <a:gd name="connsiteX12" fmla="*/ 1492250 w 1676400"/>
                <a:gd name="connsiteY12" fmla="*/ 558800 h 660400"/>
                <a:gd name="connsiteX13" fmla="*/ 1123950 w 1676400"/>
                <a:gd name="connsiteY13" fmla="*/ 628650 h 660400"/>
                <a:gd name="connsiteX14" fmla="*/ 977900 w 1676400"/>
                <a:gd name="connsiteY14" fmla="*/ 654050 h 660400"/>
                <a:gd name="connsiteX15" fmla="*/ 857250 w 1676400"/>
                <a:gd name="connsiteY15" fmla="*/ 660400 h 660400"/>
                <a:gd name="connsiteX16" fmla="*/ 762000 w 1676400"/>
                <a:gd name="connsiteY16" fmla="*/ 609600 h 660400"/>
                <a:gd name="connsiteX17" fmla="*/ 622300 w 1676400"/>
                <a:gd name="connsiteY17" fmla="*/ 400050 h 660400"/>
                <a:gd name="connsiteX18" fmla="*/ 482600 w 1676400"/>
                <a:gd name="connsiteY18" fmla="*/ 228600 h 660400"/>
                <a:gd name="connsiteX19" fmla="*/ 482600 w 1676400"/>
                <a:gd name="connsiteY19" fmla="*/ 228600 h 660400"/>
                <a:gd name="connsiteX20" fmla="*/ 387350 w 1676400"/>
                <a:gd name="connsiteY20" fmla="*/ 190500 h 660400"/>
                <a:gd name="connsiteX21" fmla="*/ 196850 w 1676400"/>
                <a:gd name="connsiteY21" fmla="*/ 228600 h 660400"/>
                <a:gd name="connsiteX22" fmla="*/ 25400 w 1676400"/>
                <a:gd name="connsiteY22" fmla="*/ 254000 h 660400"/>
                <a:gd name="connsiteX23" fmla="*/ 25400 w 1676400"/>
                <a:gd name="connsiteY23" fmla="*/ 254000 h 660400"/>
                <a:gd name="connsiteX24" fmla="*/ 0 w 1676400"/>
                <a:gd name="connsiteY24" fmla="*/ 203200 h 660400"/>
                <a:gd name="connsiteX25" fmla="*/ 247650 w 1676400"/>
                <a:gd name="connsiteY25" fmla="*/ 158750 h 660400"/>
                <a:gd name="connsiteX26" fmla="*/ 368300 w 1676400"/>
                <a:gd name="connsiteY26" fmla="*/ 146050 h 660400"/>
                <a:gd name="connsiteX27" fmla="*/ 463550 w 1676400"/>
                <a:gd name="connsiteY27" fmla="*/ 146050 h 660400"/>
                <a:gd name="connsiteX28" fmla="*/ 539750 w 1676400"/>
                <a:gd name="connsiteY28" fmla="*/ 171450 h 660400"/>
                <a:gd name="connsiteX29" fmla="*/ 644525 w 1676400"/>
                <a:gd name="connsiteY29" fmla="*/ 307975 h 660400"/>
                <a:gd name="connsiteX30" fmla="*/ 749300 w 1676400"/>
                <a:gd name="connsiteY30" fmla="*/ 482600 h 660400"/>
                <a:gd name="connsiteX31" fmla="*/ 857250 w 1676400"/>
                <a:gd name="connsiteY31" fmla="*/ 596900 h 660400"/>
                <a:gd name="connsiteX32" fmla="*/ 927100 w 1676400"/>
                <a:gd name="connsiteY32" fmla="*/ 603250 h 660400"/>
                <a:gd name="connsiteX33" fmla="*/ 1257300 w 1676400"/>
                <a:gd name="connsiteY33" fmla="*/ 546100 h 660400"/>
                <a:gd name="connsiteX34" fmla="*/ 1517650 w 1676400"/>
                <a:gd name="connsiteY34" fmla="*/ 482600 h 660400"/>
                <a:gd name="connsiteX35" fmla="*/ 1498600 w 1676400"/>
                <a:gd name="connsiteY35" fmla="*/ 406400 h 660400"/>
                <a:gd name="connsiteX36" fmla="*/ 1390650 w 1676400"/>
                <a:gd name="connsiteY36" fmla="*/ 279400 h 660400"/>
                <a:gd name="connsiteX37" fmla="*/ 1327150 w 1676400"/>
                <a:gd name="connsiteY37" fmla="*/ 196850 h 660400"/>
                <a:gd name="connsiteX38" fmla="*/ 1263650 w 1676400"/>
                <a:gd name="connsiteY38" fmla="*/ 177800 h 660400"/>
                <a:gd name="connsiteX39" fmla="*/ 1162050 w 1676400"/>
                <a:gd name="connsiteY39" fmla="*/ 152400 h 660400"/>
                <a:gd name="connsiteX40" fmla="*/ 971550 w 1676400"/>
                <a:gd name="connsiteY40" fmla="*/ 158750 h 660400"/>
                <a:gd name="connsiteX41" fmla="*/ 835025 w 1676400"/>
                <a:gd name="connsiteY41" fmla="*/ 174625 h 660400"/>
                <a:gd name="connsiteX42" fmla="*/ 838200 w 1676400"/>
                <a:gd name="connsiteY42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600200 w 1676400"/>
                <a:gd name="connsiteY10" fmla="*/ 498475 h 660400"/>
                <a:gd name="connsiteX11" fmla="*/ 1562100 w 1676400"/>
                <a:gd name="connsiteY11" fmla="*/ 539750 h 660400"/>
                <a:gd name="connsiteX12" fmla="*/ 1492250 w 1676400"/>
                <a:gd name="connsiteY12" fmla="*/ 558800 h 660400"/>
                <a:gd name="connsiteX13" fmla="*/ 1123950 w 1676400"/>
                <a:gd name="connsiteY13" fmla="*/ 628650 h 660400"/>
                <a:gd name="connsiteX14" fmla="*/ 977900 w 1676400"/>
                <a:gd name="connsiteY14" fmla="*/ 654050 h 660400"/>
                <a:gd name="connsiteX15" fmla="*/ 857250 w 1676400"/>
                <a:gd name="connsiteY15" fmla="*/ 660400 h 660400"/>
                <a:gd name="connsiteX16" fmla="*/ 762000 w 1676400"/>
                <a:gd name="connsiteY16" fmla="*/ 609600 h 660400"/>
                <a:gd name="connsiteX17" fmla="*/ 622300 w 1676400"/>
                <a:gd name="connsiteY17" fmla="*/ 400050 h 660400"/>
                <a:gd name="connsiteX18" fmla="*/ 482600 w 1676400"/>
                <a:gd name="connsiteY18" fmla="*/ 228600 h 660400"/>
                <a:gd name="connsiteX19" fmla="*/ 482600 w 1676400"/>
                <a:gd name="connsiteY19" fmla="*/ 228600 h 660400"/>
                <a:gd name="connsiteX20" fmla="*/ 387350 w 1676400"/>
                <a:gd name="connsiteY20" fmla="*/ 190500 h 660400"/>
                <a:gd name="connsiteX21" fmla="*/ 196850 w 1676400"/>
                <a:gd name="connsiteY21" fmla="*/ 228600 h 660400"/>
                <a:gd name="connsiteX22" fmla="*/ 25400 w 1676400"/>
                <a:gd name="connsiteY22" fmla="*/ 254000 h 660400"/>
                <a:gd name="connsiteX23" fmla="*/ 25400 w 1676400"/>
                <a:gd name="connsiteY23" fmla="*/ 254000 h 660400"/>
                <a:gd name="connsiteX24" fmla="*/ 0 w 1676400"/>
                <a:gd name="connsiteY24" fmla="*/ 203200 h 660400"/>
                <a:gd name="connsiteX25" fmla="*/ 247650 w 1676400"/>
                <a:gd name="connsiteY25" fmla="*/ 158750 h 660400"/>
                <a:gd name="connsiteX26" fmla="*/ 368300 w 1676400"/>
                <a:gd name="connsiteY26" fmla="*/ 146050 h 660400"/>
                <a:gd name="connsiteX27" fmla="*/ 463550 w 1676400"/>
                <a:gd name="connsiteY27" fmla="*/ 146050 h 660400"/>
                <a:gd name="connsiteX28" fmla="*/ 539750 w 1676400"/>
                <a:gd name="connsiteY28" fmla="*/ 171450 h 660400"/>
                <a:gd name="connsiteX29" fmla="*/ 644525 w 1676400"/>
                <a:gd name="connsiteY29" fmla="*/ 307975 h 660400"/>
                <a:gd name="connsiteX30" fmla="*/ 857250 w 1676400"/>
                <a:gd name="connsiteY30" fmla="*/ 596900 h 660400"/>
                <a:gd name="connsiteX31" fmla="*/ 927100 w 1676400"/>
                <a:gd name="connsiteY31" fmla="*/ 603250 h 660400"/>
                <a:gd name="connsiteX32" fmla="*/ 1257300 w 1676400"/>
                <a:gd name="connsiteY32" fmla="*/ 546100 h 660400"/>
                <a:gd name="connsiteX33" fmla="*/ 1517650 w 1676400"/>
                <a:gd name="connsiteY33" fmla="*/ 482600 h 660400"/>
                <a:gd name="connsiteX34" fmla="*/ 1498600 w 1676400"/>
                <a:gd name="connsiteY34" fmla="*/ 406400 h 660400"/>
                <a:gd name="connsiteX35" fmla="*/ 1390650 w 1676400"/>
                <a:gd name="connsiteY35" fmla="*/ 279400 h 660400"/>
                <a:gd name="connsiteX36" fmla="*/ 1327150 w 1676400"/>
                <a:gd name="connsiteY36" fmla="*/ 196850 h 660400"/>
                <a:gd name="connsiteX37" fmla="*/ 1263650 w 1676400"/>
                <a:gd name="connsiteY37" fmla="*/ 177800 h 660400"/>
                <a:gd name="connsiteX38" fmla="*/ 1162050 w 1676400"/>
                <a:gd name="connsiteY38" fmla="*/ 152400 h 660400"/>
                <a:gd name="connsiteX39" fmla="*/ 971550 w 1676400"/>
                <a:gd name="connsiteY39" fmla="*/ 158750 h 660400"/>
                <a:gd name="connsiteX40" fmla="*/ 835025 w 1676400"/>
                <a:gd name="connsiteY40" fmla="*/ 174625 h 660400"/>
                <a:gd name="connsiteX41" fmla="*/ 838200 w 1676400"/>
                <a:gd name="connsiteY41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543050 w 1676400"/>
                <a:gd name="connsiteY3" fmla="*/ 69850 h 660400"/>
                <a:gd name="connsiteX4" fmla="*/ 1485900 w 1676400"/>
                <a:gd name="connsiteY4" fmla="*/ 101600 h 660400"/>
                <a:gd name="connsiteX5" fmla="*/ 1397000 w 1676400"/>
                <a:gd name="connsiteY5" fmla="*/ 171450 h 660400"/>
                <a:gd name="connsiteX6" fmla="*/ 1435100 w 1676400"/>
                <a:gd name="connsiteY6" fmla="*/ 234950 h 660400"/>
                <a:gd name="connsiteX7" fmla="*/ 1568450 w 1676400"/>
                <a:gd name="connsiteY7" fmla="*/ 400050 h 660400"/>
                <a:gd name="connsiteX8" fmla="*/ 1593850 w 1676400"/>
                <a:gd name="connsiteY8" fmla="*/ 450850 h 660400"/>
                <a:gd name="connsiteX9" fmla="*/ 1593850 w 1676400"/>
                <a:gd name="connsiteY9" fmla="*/ 450850 h 660400"/>
                <a:gd name="connsiteX10" fmla="*/ 1600200 w 1676400"/>
                <a:gd name="connsiteY10" fmla="*/ 498475 h 660400"/>
                <a:gd name="connsiteX11" fmla="*/ 1562100 w 1676400"/>
                <a:gd name="connsiteY11" fmla="*/ 539750 h 660400"/>
                <a:gd name="connsiteX12" fmla="*/ 1492250 w 1676400"/>
                <a:gd name="connsiteY12" fmla="*/ 558800 h 660400"/>
                <a:gd name="connsiteX13" fmla="*/ 1123950 w 1676400"/>
                <a:gd name="connsiteY13" fmla="*/ 628650 h 660400"/>
                <a:gd name="connsiteX14" fmla="*/ 977900 w 1676400"/>
                <a:gd name="connsiteY14" fmla="*/ 654050 h 660400"/>
                <a:gd name="connsiteX15" fmla="*/ 857250 w 1676400"/>
                <a:gd name="connsiteY15" fmla="*/ 660400 h 660400"/>
                <a:gd name="connsiteX16" fmla="*/ 762000 w 1676400"/>
                <a:gd name="connsiteY16" fmla="*/ 609600 h 660400"/>
                <a:gd name="connsiteX17" fmla="*/ 622300 w 1676400"/>
                <a:gd name="connsiteY17" fmla="*/ 400050 h 660400"/>
                <a:gd name="connsiteX18" fmla="*/ 482600 w 1676400"/>
                <a:gd name="connsiteY18" fmla="*/ 228600 h 660400"/>
                <a:gd name="connsiteX19" fmla="*/ 482600 w 1676400"/>
                <a:gd name="connsiteY19" fmla="*/ 228600 h 660400"/>
                <a:gd name="connsiteX20" fmla="*/ 377825 w 1676400"/>
                <a:gd name="connsiteY20" fmla="*/ 203200 h 660400"/>
                <a:gd name="connsiteX21" fmla="*/ 196850 w 1676400"/>
                <a:gd name="connsiteY21" fmla="*/ 228600 h 660400"/>
                <a:gd name="connsiteX22" fmla="*/ 25400 w 1676400"/>
                <a:gd name="connsiteY22" fmla="*/ 254000 h 660400"/>
                <a:gd name="connsiteX23" fmla="*/ 25400 w 1676400"/>
                <a:gd name="connsiteY23" fmla="*/ 254000 h 660400"/>
                <a:gd name="connsiteX24" fmla="*/ 0 w 1676400"/>
                <a:gd name="connsiteY24" fmla="*/ 203200 h 660400"/>
                <a:gd name="connsiteX25" fmla="*/ 247650 w 1676400"/>
                <a:gd name="connsiteY25" fmla="*/ 158750 h 660400"/>
                <a:gd name="connsiteX26" fmla="*/ 368300 w 1676400"/>
                <a:gd name="connsiteY26" fmla="*/ 146050 h 660400"/>
                <a:gd name="connsiteX27" fmla="*/ 463550 w 1676400"/>
                <a:gd name="connsiteY27" fmla="*/ 146050 h 660400"/>
                <a:gd name="connsiteX28" fmla="*/ 539750 w 1676400"/>
                <a:gd name="connsiteY28" fmla="*/ 171450 h 660400"/>
                <a:gd name="connsiteX29" fmla="*/ 644525 w 1676400"/>
                <a:gd name="connsiteY29" fmla="*/ 307975 h 660400"/>
                <a:gd name="connsiteX30" fmla="*/ 857250 w 1676400"/>
                <a:gd name="connsiteY30" fmla="*/ 596900 h 660400"/>
                <a:gd name="connsiteX31" fmla="*/ 927100 w 1676400"/>
                <a:gd name="connsiteY31" fmla="*/ 603250 h 660400"/>
                <a:gd name="connsiteX32" fmla="*/ 1257300 w 1676400"/>
                <a:gd name="connsiteY32" fmla="*/ 546100 h 660400"/>
                <a:gd name="connsiteX33" fmla="*/ 1517650 w 1676400"/>
                <a:gd name="connsiteY33" fmla="*/ 482600 h 660400"/>
                <a:gd name="connsiteX34" fmla="*/ 1498600 w 1676400"/>
                <a:gd name="connsiteY34" fmla="*/ 406400 h 660400"/>
                <a:gd name="connsiteX35" fmla="*/ 1390650 w 1676400"/>
                <a:gd name="connsiteY35" fmla="*/ 279400 h 660400"/>
                <a:gd name="connsiteX36" fmla="*/ 1327150 w 1676400"/>
                <a:gd name="connsiteY36" fmla="*/ 196850 h 660400"/>
                <a:gd name="connsiteX37" fmla="*/ 1263650 w 1676400"/>
                <a:gd name="connsiteY37" fmla="*/ 177800 h 660400"/>
                <a:gd name="connsiteX38" fmla="*/ 1162050 w 1676400"/>
                <a:gd name="connsiteY38" fmla="*/ 152400 h 660400"/>
                <a:gd name="connsiteX39" fmla="*/ 971550 w 1676400"/>
                <a:gd name="connsiteY39" fmla="*/ 158750 h 660400"/>
                <a:gd name="connsiteX40" fmla="*/ 835025 w 1676400"/>
                <a:gd name="connsiteY40" fmla="*/ 174625 h 660400"/>
                <a:gd name="connsiteX41" fmla="*/ 838200 w 1676400"/>
                <a:gd name="connsiteY41" fmla="*/ 127000 h 660400"/>
                <a:gd name="connsiteX0" fmla="*/ 838200 w 1676400"/>
                <a:gd name="connsiteY0" fmla="*/ 127000 h 660400"/>
                <a:gd name="connsiteX1" fmla="*/ 1676400 w 1676400"/>
                <a:gd name="connsiteY1" fmla="*/ 0 h 660400"/>
                <a:gd name="connsiteX2" fmla="*/ 1676400 w 1676400"/>
                <a:gd name="connsiteY2" fmla="*/ 0 h 660400"/>
                <a:gd name="connsiteX3" fmla="*/ 1600200 w 1676400"/>
                <a:gd name="connsiteY3" fmla="*/ 31750 h 660400"/>
                <a:gd name="connsiteX4" fmla="*/ 1543050 w 1676400"/>
                <a:gd name="connsiteY4" fmla="*/ 69850 h 660400"/>
                <a:gd name="connsiteX5" fmla="*/ 1485900 w 1676400"/>
                <a:gd name="connsiteY5" fmla="*/ 101600 h 660400"/>
                <a:gd name="connsiteX6" fmla="*/ 1397000 w 1676400"/>
                <a:gd name="connsiteY6" fmla="*/ 171450 h 660400"/>
                <a:gd name="connsiteX7" fmla="*/ 1435100 w 1676400"/>
                <a:gd name="connsiteY7" fmla="*/ 234950 h 660400"/>
                <a:gd name="connsiteX8" fmla="*/ 1568450 w 1676400"/>
                <a:gd name="connsiteY8" fmla="*/ 400050 h 660400"/>
                <a:gd name="connsiteX9" fmla="*/ 1593850 w 1676400"/>
                <a:gd name="connsiteY9" fmla="*/ 450850 h 660400"/>
                <a:gd name="connsiteX10" fmla="*/ 1593850 w 1676400"/>
                <a:gd name="connsiteY10" fmla="*/ 450850 h 660400"/>
                <a:gd name="connsiteX11" fmla="*/ 1600200 w 1676400"/>
                <a:gd name="connsiteY11" fmla="*/ 498475 h 660400"/>
                <a:gd name="connsiteX12" fmla="*/ 1562100 w 1676400"/>
                <a:gd name="connsiteY12" fmla="*/ 539750 h 660400"/>
                <a:gd name="connsiteX13" fmla="*/ 1492250 w 1676400"/>
                <a:gd name="connsiteY13" fmla="*/ 558800 h 660400"/>
                <a:gd name="connsiteX14" fmla="*/ 1123950 w 1676400"/>
                <a:gd name="connsiteY14" fmla="*/ 628650 h 660400"/>
                <a:gd name="connsiteX15" fmla="*/ 977900 w 1676400"/>
                <a:gd name="connsiteY15" fmla="*/ 654050 h 660400"/>
                <a:gd name="connsiteX16" fmla="*/ 857250 w 1676400"/>
                <a:gd name="connsiteY16" fmla="*/ 660400 h 660400"/>
                <a:gd name="connsiteX17" fmla="*/ 762000 w 1676400"/>
                <a:gd name="connsiteY17" fmla="*/ 609600 h 660400"/>
                <a:gd name="connsiteX18" fmla="*/ 622300 w 1676400"/>
                <a:gd name="connsiteY18" fmla="*/ 400050 h 660400"/>
                <a:gd name="connsiteX19" fmla="*/ 482600 w 1676400"/>
                <a:gd name="connsiteY19" fmla="*/ 228600 h 660400"/>
                <a:gd name="connsiteX20" fmla="*/ 482600 w 1676400"/>
                <a:gd name="connsiteY20" fmla="*/ 228600 h 660400"/>
                <a:gd name="connsiteX21" fmla="*/ 377825 w 1676400"/>
                <a:gd name="connsiteY21" fmla="*/ 203200 h 660400"/>
                <a:gd name="connsiteX22" fmla="*/ 196850 w 1676400"/>
                <a:gd name="connsiteY22" fmla="*/ 228600 h 660400"/>
                <a:gd name="connsiteX23" fmla="*/ 25400 w 1676400"/>
                <a:gd name="connsiteY23" fmla="*/ 254000 h 660400"/>
                <a:gd name="connsiteX24" fmla="*/ 25400 w 1676400"/>
                <a:gd name="connsiteY24" fmla="*/ 254000 h 660400"/>
                <a:gd name="connsiteX25" fmla="*/ 0 w 1676400"/>
                <a:gd name="connsiteY25" fmla="*/ 203200 h 660400"/>
                <a:gd name="connsiteX26" fmla="*/ 247650 w 1676400"/>
                <a:gd name="connsiteY26" fmla="*/ 158750 h 660400"/>
                <a:gd name="connsiteX27" fmla="*/ 368300 w 1676400"/>
                <a:gd name="connsiteY27" fmla="*/ 146050 h 660400"/>
                <a:gd name="connsiteX28" fmla="*/ 463550 w 1676400"/>
                <a:gd name="connsiteY28" fmla="*/ 146050 h 660400"/>
                <a:gd name="connsiteX29" fmla="*/ 539750 w 1676400"/>
                <a:gd name="connsiteY29" fmla="*/ 171450 h 660400"/>
                <a:gd name="connsiteX30" fmla="*/ 644525 w 1676400"/>
                <a:gd name="connsiteY30" fmla="*/ 307975 h 660400"/>
                <a:gd name="connsiteX31" fmla="*/ 857250 w 1676400"/>
                <a:gd name="connsiteY31" fmla="*/ 596900 h 660400"/>
                <a:gd name="connsiteX32" fmla="*/ 927100 w 1676400"/>
                <a:gd name="connsiteY32" fmla="*/ 603250 h 660400"/>
                <a:gd name="connsiteX33" fmla="*/ 1257300 w 1676400"/>
                <a:gd name="connsiteY33" fmla="*/ 546100 h 660400"/>
                <a:gd name="connsiteX34" fmla="*/ 1517650 w 1676400"/>
                <a:gd name="connsiteY34" fmla="*/ 482600 h 660400"/>
                <a:gd name="connsiteX35" fmla="*/ 1498600 w 1676400"/>
                <a:gd name="connsiteY35" fmla="*/ 406400 h 660400"/>
                <a:gd name="connsiteX36" fmla="*/ 1390650 w 1676400"/>
                <a:gd name="connsiteY36" fmla="*/ 279400 h 660400"/>
                <a:gd name="connsiteX37" fmla="*/ 1327150 w 1676400"/>
                <a:gd name="connsiteY37" fmla="*/ 196850 h 660400"/>
                <a:gd name="connsiteX38" fmla="*/ 1263650 w 1676400"/>
                <a:gd name="connsiteY38" fmla="*/ 177800 h 660400"/>
                <a:gd name="connsiteX39" fmla="*/ 1162050 w 1676400"/>
                <a:gd name="connsiteY39" fmla="*/ 152400 h 660400"/>
                <a:gd name="connsiteX40" fmla="*/ 971550 w 1676400"/>
                <a:gd name="connsiteY40" fmla="*/ 158750 h 660400"/>
                <a:gd name="connsiteX41" fmla="*/ 835025 w 1676400"/>
                <a:gd name="connsiteY41" fmla="*/ 174625 h 660400"/>
                <a:gd name="connsiteX42" fmla="*/ 838200 w 1676400"/>
                <a:gd name="connsiteY42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397000 w 1685925"/>
                <a:gd name="connsiteY6" fmla="*/ 171450 h 660400"/>
                <a:gd name="connsiteX7" fmla="*/ 1435100 w 1685925"/>
                <a:gd name="connsiteY7" fmla="*/ 234950 h 660400"/>
                <a:gd name="connsiteX8" fmla="*/ 1568450 w 1685925"/>
                <a:gd name="connsiteY8" fmla="*/ 400050 h 660400"/>
                <a:gd name="connsiteX9" fmla="*/ 1593850 w 1685925"/>
                <a:gd name="connsiteY9" fmla="*/ 450850 h 660400"/>
                <a:gd name="connsiteX10" fmla="*/ 1593850 w 1685925"/>
                <a:gd name="connsiteY10" fmla="*/ 450850 h 660400"/>
                <a:gd name="connsiteX11" fmla="*/ 1600200 w 1685925"/>
                <a:gd name="connsiteY11" fmla="*/ 498475 h 660400"/>
                <a:gd name="connsiteX12" fmla="*/ 1562100 w 1685925"/>
                <a:gd name="connsiteY12" fmla="*/ 539750 h 660400"/>
                <a:gd name="connsiteX13" fmla="*/ 1492250 w 1685925"/>
                <a:gd name="connsiteY13" fmla="*/ 558800 h 660400"/>
                <a:gd name="connsiteX14" fmla="*/ 1123950 w 1685925"/>
                <a:gd name="connsiteY14" fmla="*/ 628650 h 660400"/>
                <a:gd name="connsiteX15" fmla="*/ 977900 w 1685925"/>
                <a:gd name="connsiteY15" fmla="*/ 654050 h 660400"/>
                <a:gd name="connsiteX16" fmla="*/ 857250 w 1685925"/>
                <a:gd name="connsiteY16" fmla="*/ 660400 h 660400"/>
                <a:gd name="connsiteX17" fmla="*/ 762000 w 1685925"/>
                <a:gd name="connsiteY17" fmla="*/ 609600 h 660400"/>
                <a:gd name="connsiteX18" fmla="*/ 622300 w 1685925"/>
                <a:gd name="connsiteY18" fmla="*/ 400050 h 660400"/>
                <a:gd name="connsiteX19" fmla="*/ 482600 w 1685925"/>
                <a:gd name="connsiteY19" fmla="*/ 228600 h 660400"/>
                <a:gd name="connsiteX20" fmla="*/ 482600 w 1685925"/>
                <a:gd name="connsiteY20" fmla="*/ 228600 h 660400"/>
                <a:gd name="connsiteX21" fmla="*/ 377825 w 1685925"/>
                <a:gd name="connsiteY21" fmla="*/ 203200 h 660400"/>
                <a:gd name="connsiteX22" fmla="*/ 196850 w 1685925"/>
                <a:gd name="connsiteY22" fmla="*/ 228600 h 660400"/>
                <a:gd name="connsiteX23" fmla="*/ 25400 w 1685925"/>
                <a:gd name="connsiteY23" fmla="*/ 254000 h 660400"/>
                <a:gd name="connsiteX24" fmla="*/ 25400 w 1685925"/>
                <a:gd name="connsiteY24" fmla="*/ 254000 h 660400"/>
                <a:gd name="connsiteX25" fmla="*/ 0 w 1685925"/>
                <a:gd name="connsiteY25" fmla="*/ 203200 h 660400"/>
                <a:gd name="connsiteX26" fmla="*/ 247650 w 1685925"/>
                <a:gd name="connsiteY26" fmla="*/ 158750 h 660400"/>
                <a:gd name="connsiteX27" fmla="*/ 368300 w 1685925"/>
                <a:gd name="connsiteY27" fmla="*/ 146050 h 660400"/>
                <a:gd name="connsiteX28" fmla="*/ 463550 w 1685925"/>
                <a:gd name="connsiteY28" fmla="*/ 146050 h 660400"/>
                <a:gd name="connsiteX29" fmla="*/ 539750 w 1685925"/>
                <a:gd name="connsiteY29" fmla="*/ 171450 h 660400"/>
                <a:gd name="connsiteX30" fmla="*/ 644525 w 1685925"/>
                <a:gd name="connsiteY30" fmla="*/ 307975 h 660400"/>
                <a:gd name="connsiteX31" fmla="*/ 857250 w 1685925"/>
                <a:gd name="connsiteY31" fmla="*/ 596900 h 660400"/>
                <a:gd name="connsiteX32" fmla="*/ 927100 w 1685925"/>
                <a:gd name="connsiteY32" fmla="*/ 603250 h 660400"/>
                <a:gd name="connsiteX33" fmla="*/ 1257300 w 1685925"/>
                <a:gd name="connsiteY33" fmla="*/ 546100 h 660400"/>
                <a:gd name="connsiteX34" fmla="*/ 1517650 w 1685925"/>
                <a:gd name="connsiteY34" fmla="*/ 482600 h 660400"/>
                <a:gd name="connsiteX35" fmla="*/ 1498600 w 1685925"/>
                <a:gd name="connsiteY35" fmla="*/ 406400 h 660400"/>
                <a:gd name="connsiteX36" fmla="*/ 1390650 w 1685925"/>
                <a:gd name="connsiteY36" fmla="*/ 279400 h 660400"/>
                <a:gd name="connsiteX37" fmla="*/ 1327150 w 1685925"/>
                <a:gd name="connsiteY37" fmla="*/ 196850 h 660400"/>
                <a:gd name="connsiteX38" fmla="*/ 1263650 w 1685925"/>
                <a:gd name="connsiteY38" fmla="*/ 177800 h 660400"/>
                <a:gd name="connsiteX39" fmla="*/ 1162050 w 1685925"/>
                <a:gd name="connsiteY39" fmla="*/ 152400 h 660400"/>
                <a:gd name="connsiteX40" fmla="*/ 971550 w 1685925"/>
                <a:gd name="connsiteY40" fmla="*/ 158750 h 660400"/>
                <a:gd name="connsiteX41" fmla="*/ 835025 w 1685925"/>
                <a:gd name="connsiteY41" fmla="*/ 174625 h 660400"/>
                <a:gd name="connsiteX42" fmla="*/ 838200 w 1685925"/>
                <a:gd name="connsiteY42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397000 w 1685925"/>
                <a:gd name="connsiteY6" fmla="*/ 171450 h 660400"/>
                <a:gd name="connsiteX7" fmla="*/ 1435100 w 1685925"/>
                <a:gd name="connsiteY7" fmla="*/ 234950 h 660400"/>
                <a:gd name="connsiteX8" fmla="*/ 1568450 w 1685925"/>
                <a:gd name="connsiteY8" fmla="*/ 400050 h 660400"/>
                <a:gd name="connsiteX9" fmla="*/ 1593850 w 1685925"/>
                <a:gd name="connsiteY9" fmla="*/ 450850 h 660400"/>
                <a:gd name="connsiteX10" fmla="*/ 1593850 w 1685925"/>
                <a:gd name="connsiteY10" fmla="*/ 450850 h 660400"/>
                <a:gd name="connsiteX11" fmla="*/ 1600200 w 1685925"/>
                <a:gd name="connsiteY11" fmla="*/ 498475 h 660400"/>
                <a:gd name="connsiteX12" fmla="*/ 1562100 w 1685925"/>
                <a:gd name="connsiteY12" fmla="*/ 539750 h 660400"/>
                <a:gd name="connsiteX13" fmla="*/ 1492250 w 1685925"/>
                <a:gd name="connsiteY13" fmla="*/ 558800 h 660400"/>
                <a:gd name="connsiteX14" fmla="*/ 1123950 w 1685925"/>
                <a:gd name="connsiteY14" fmla="*/ 628650 h 660400"/>
                <a:gd name="connsiteX15" fmla="*/ 977900 w 1685925"/>
                <a:gd name="connsiteY15" fmla="*/ 654050 h 660400"/>
                <a:gd name="connsiteX16" fmla="*/ 857250 w 1685925"/>
                <a:gd name="connsiteY16" fmla="*/ 660400 h 660400"/>
                <a:gd name="connsiteX17" fmla="*/ 762000 w 1685925"/>
                <a:gd name="connsiteY17" fmla="*/ 609600 h 660400"/>
                <a:gd name="connsiteX18" fmla="*/ 622300 w 1685925"/>
                <a:gd name="connsiteY18" fmla="*/ 400050 h 660400"/>
                <a:gd name="connsiteX19" fmla="*/ 482600 w 1685925"/>
                <a:gd name="connsiteY19" fmla="*/ 228600 h 660400"/>
                <a:gd name="connsiteX20" fmla="*/ 482600 w 1685925"/>
                <a:gd name="connsiteY20" fmla="*/ 228600 h 660400"/>
                <a:gd name="connsiteX21" fmla="*/ 419100 w 1685925"/>
                <a:gd name="connsiteY21" fmla="*/ 215900 h 660400"/>
                <a:gd name="connsiteX22" fmla="*/ 377825 w 1685925"/>
                <a:gd name="connsiteY22" fmla="*/ 203200 h 660400"/>
                <a:gd name="connsiteX23" fmla="*/ 196850 w 1685925"/>
                <a:gd name="connsiteY23" fmla="*/ 228600 h 660400"/>
                <a:gd name="connsiteX24" fmla="*/ 25400 w 1685925"/>
                <a:gd name="connsiteY24" fmla="*/ 254000 h 660400"/>
                <a:gd name="connsiteX25" fmla="*/ 25400 w 1685925"/>
                <a:gd name="connsiteY25" fmla="*/ 254000 h 660400"/>
                <a:gd name="connsiteX26" fmla="*/ 0 w 1685925"/>
                <a:gd name="connsiteY26" fmla="*/ 203200 h 660400"/>
                <a:gd name="connsiteX27" fmla="*/ 247650 w 1685925"/>
                <a:gd name="connsiteY27" fmla="*/ 158750 h 660400"/>
                <a:gd name="connsiteX28" fmla="*/ 368300 w 1685925"/>
                <a:gd name="connsiteY28" fmla="*/ 146050 h 660400"/>
                <a:gd name="connsiteX29" fmla="*/ 463550 w 1685925"/>
                <a:gd name="connsiteY29" fmla="*/ 146050 h 660400"/>
                <a:gd name="connsiteX30" fmla="*/ 539750 w 1685925"/>
                <a:gd name="connsiteY30" fmla="*/ 171450 h 660400"/>
                <a:gd name="connsiteX31" fmla="*/ 644525 w 1685925"/>
                <a:gd name="connsiteY31" fmla="*/ 307975 h 660400"/>
                <a:gd name="connsiteX32" fmla="*/ 857250 w 1685925"/>
                <a:gd name="connsiteY32" fmla="*/ 596900 h 660400"/>
                <a:gd name="connsiteX33" fmla="*/ 927100 w 1685925"/>
                <a:gd name="connsiteY33" fmla="*/ 603250 h 660400"/>
                <a:gd name="connsiteX34" fmla="*/ 1257300 w 1685925"/>
                <a:gd name="connsiteY34" fmla="*/ 546100 h 660400"/>
                <a:gd name="connsiteX35" fmla="*/ 1517650 w 1685925"/>
                <a:gd name="connsiteY35" fmla="*/ 482600 h 660400"/>
                <a:gd name="connsiteX36" fmla="*/ 1498600 w 1685925"/>
                <a:gd name="connsiteY36" fmla="*/ 406400 h 660400"/>
                <a:gd name="connsiteX37" fmla="*/ 1390650 w 1685925"/>
                <a:gd name="connsiteY37" fmla="*/ 279400 h 660400"/>
                <a:gd name="connsiteX38" fmla="*/ 1327150 w 1685925"/>
                <a:gd name="connsiteY38" fmla="*/ 196850 h 660400"/>
                <a:gd name="connsiteX39" fmla="*/ 1263650 w 1685925"/>
                <a:gd name="connsiteY39" fmla="*/ 177800 h 660400"/>
                <a:gd name="connsiteX40" fmla="*/ 1162050 w 1685925"/>
                <a:gd name="connsiteY40" fmla="*/ 152400 h 660400"/>
                <a:gd name="connsiteX41" fmla="*/ 971550 w 1685925"/>
                <a:gd name="connsiteY41" fmla="*/ 158750 h 660400"/>
                <a:gd name="connsiteX42" fmla="*/ 835025 w 1685925"/>
                <a:gd name="connsiteY42" fmla="*/ 174625 h 660400"/>
                <a:gd name="connsiteX43" fmla="*/ 838200 w 1685925"/>
                <a:gd name="connsiteY43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397000 w 1685925"/>
                <a:gd name="connsiteY6" fmla="*/ 171450 h 660400"/>
                <a:gd name="connsiteX7" fmla="*/ 1435100 w 1685925"/>
                <a:gd name="connsiteY7" fmla="*/ 234950 h 660400"/>
                <a:gd name="connsiteX8" fmla="*/ 1568450 w 1685925"/>
                <a:gd name="connsiteY8" fmla="*/ 400050 h 660400"/>
                <a:gd name="connsiteX9" fmla="*/ 1593850 w 1685925"/>
                <a:gd name="connsiteY9" fmla="*/ 450850 h 660400"/>
                <a:gd name="connsiteX10" fmla="*/ 1593850 w 1685925"/>
                <a:gd name="connsiteY10" fmla="*/ 450850 h 660400"/>
                <a:gd name="connsiteX11" fmla="*/ 1600200 w 1685925"/>
                <a:gd name="connsiteY11" fmla="*/ 498475 h 660400"/>
                <a:gd name="connsiteX12" fmla="*/ 1562100 w 1685925"/>
                <a:gd name="connsiteY12" fmla="*/ 539750 h 660400"/>
                <a:gd name="connsiteX13" fmla="*/ 1492250 w 1685925"/>
                <a:gd name="connsiteY13" fmla="*/ 558800 h 660400"/>
                <a:gd name="connsiteX14" fmla="*/ 1123950 w 1685925"/>
                <a:gd name="connsiteY14" fmla="*/ 628650 h 660400"/>
                <a:gd name="connsiteX15" fmla="*/ 977900 w 1685925"/>
                <a:gd name="connsiteY15" fmla="*/ 654050 h 660400"/>
                <a:gd name="connsiteX16" fmla="*/ 857250 w 1685925"/>
                <a:gd name="connsiteY16" fmla="*/ 660400 h 660400"/>
                <a:gd name="connsiteX17" fmla="*/ 762000 w 1685925"/>
                <a:gd name="connsiteY17" fmla="*/ 609600 h 660400"/>
                <a:gd name="connsiteX18" fmla="*/ 622300 w 1685925"/>
                <a:gd name="connsiteY18" fmla="*/ 400050 h 660400"/>
                <a:gd name="connsiteX19" fmla="*/ 482600 w 1685925"/>
                <a:gd name="connsiteY19" fmla="*/ 228600 h 660400"/>
                <a:gd name="connsiteX20" fmla="*/ 482600 w 1685925"/>
                <a:gd name="connsiteY20" fmla="*/ 228600 h 660400"/>
                <a:gd name="connsiteX21" fmla="*/ 454025 w 1685925"/>
                <a:gd name="connsiteY21" fmla="*/ 200025 h 660400"/>
                <a:gd name="connsiteX22" fmla="*/ 377825 w 1685925"/>
                <a:gd name="connsiteY22" fmla="*/ 203200 h 660400"/>
                <a:gd name="connsiteX23" fmla="*/ 196850 w 1685925"/>
                <a:gd name="connsiteY23" fmla="*/ 228600 h 660400"/>
                <a:gd name="connsiteX24" fmla="*/ 25400 w 1685925"/>
                <a:gd name="connsiteY24" fmla="*/ 254000 h 660400"/>
                <a:gd name="connsiteX25" fmla="*/ 25400 w 1685925"/>
                <a:gd name="connsiteY25" fmla="*/ 254000 h 660400"/>
                <a:gd name="connsiteX26" fmla="*/ 0 w 1685925"/>
                <a:gd name="connsiteY26" fmla="*/ 203200 h 660400"/>
                <a:gd name="connsiteX27" fmla="*/ 247650 w 1685925"/>
                <a:gd name="connsiteY27" fmla="*/ 158750 h 660400"/>
                <a:gd name="connsiteX28" fmla="*/ 368300 w 1685925"/>
                <a:gd name="connsiteY28" fmla="*/ 146050 h 660400"/>
                <a:gd name="connsiteX29" fmla="*/ 463550 w 1685925"/>
                <a:gd name="connsiteY29" fmla="*/ 146050 h 660400"/>
                <a:gd name="connsiteX30" fmla="*/ 539750 w 1685925"/>
                <a:gd name="connsiteY30" fmla="*/ 171450 h 660400"/>
                <a:gd name="connsiteX31" fmla="*/ 644525 w 1685925"/>
                <a:gd name="connsiteY31" fmla="*/ 307975 h 660400"/>
                <a:gd name="connsiteX32" fmla="*/ 857250 w 1685925"/>
                <a:gd name="connsiteY32" fmla="*/ 596900 h 660400"/>
                <a:gd name="connsiteX33" fmla="*/ 927100 w 1685925"/>
                <a:gd name="connsiteY33" fmla="*/ 603250 h 660400"/>
                <a:gd name="connsiteX34" fmla="*/ 1257300 w 1685925"/>
                <a:gd name="connsiteY34" fmla="*/ 546100 h 660400"/>
                <a:gd name="connsiteX35" fmla="*/ 1517650 w 1685925"/>
                <a:gd name="connsiteY35" fmla="*/ 482600 h 660400"/>
                <a:gd name="connsiteX36" fmla="*/ 1498600 w 1685925"/>
                <a:gd name="connsiteY36" fmla="*/ 406400 h 660400"/>
                <a:gd name="connsiteX37" fmla="*/ 1390650 w 1685925"/>
                <a:gd name="connsiteY37" fmla="*/ 279400 h 660400"/>
                <a:gd name="connsiteX38" fmla="*/ 1327150 w 1685925"/>
                <a:gd name="connsiteY38" fmla="*/ 196850 h 660400"/>
                <a:gd name="connsiteX39" fmla="*/ 1263650 w 1685925"/>
                <a:gd name="connsiteY39" fmla="*/ 177800 h 660400"/>
                <a:gd name="connsiteX40" fmla="*/ 1162050 w 1685925"/>
                <a:gd name="connsiteY40" fmla="*/ 152400 h 660400"/>
                <a:gd name="connsiteX41" fmla="*/ 971550 w 1685925"/>
                <a:gd name="connsiteY41" fmla="*/ 158750 h 660400"/>
                <a:gd name="connsiteX42" fmla="*/ 835025 w 1685925"/>
                <a:gd name="connsiteY42" fmla="*/ 174625 h 660400"/>
                <a:gd name="connsiteX43" fmla="*/ 838200 w 1685925"/>
                <a:gd name="connsiteY43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41450 w 1685925"/>
                <a:gd name="connsiteY6" fmla="*/ 133350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39750 w 1685925"/>
                <a:gd name="connsiteY31" fmla="*/ 171450 h 660400"/>
                <a:gd name="connsiteX32" fmla="*/ 644525 w 1685925"/>
                <a:gd name="connsiteY32" fmla="*/ 307975 h 660400"/>
                <a:gd name="connsiteX33" fmla="*/ 857250 w 1685925"/>
                <a:gd name="connsiteY33" fmla="*/ 596900 h 660400"/>
                <a:gd name="connsiteX34" fmla="*/ 927100 w 1685925"/>
                <a:gd name="connsiteY34" fmla="*/ 603250 h 660400"/>
                <a:gd name="connsiteX35" fmla="*/ 1257300 w 1685925"/>
                <a:gd name="connsiteY35" fmla="*/ 546100 h 660400"/>
                <a:gd name="connsiteX36" fmla="*/ 1517650 w 1685925"/>
                <a:gd name="connsiteY36" fmla="*/ 482600 h 660400"/>
                <a:gd name="connsiteX37" fmla="*/ 1498600 w 1685925"/>
                <a:gd name="connsiteY37" fmla="*/ 406400 h 660400"/>
                <a:gd name="connsiteX38" fmla="*/ 1390650 w 1685925"/>
                <a:gd name="connsiteY38" fmla="*/ 279400 h 660400"/>
                <a:gd name="connsiteX39" fmla="*/ 1327150 w 1685925"/>
                <a:gd name="connsiteY39" fmla="*/ 196850 h 660400"/>
                <a:gd name="connsiteX40" fmla="*/ 1263650 w 1685925"/>
                <a:gd name="connsiteY40" fmla="*/ 177800 h 660400"/>
                <a:gd name="connsiteX41" fmla="*/ 1162050 w 1685925"/>
                <a:gd name="connsiteY41" fmla="*/ 152400 h 660400"/>
                <a:gd name="connsiteX42" fmla="*/ 971550 w 1685925"/>
                <a:gd name="connsiteY42" fmla="*/ 158750 h 660400"/>
                <a:gd name="connsiteX43" fmla="*/ 835025 w 1685925"/>
                <a:gd name="connsiteY43" fmla="*/ 174625 h 660400"/>
                <a:gd name="connsiteX44" fmla="*/ 838200 w 1685925"/>
                <a:gd name="connsiteY44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39750 w 1685925"/>
                <a:gd name="connsiteY31" fmla="*/ 171450 h 660400"/>
                <a:gd name="connsiteX32" fmla="*/ 644525 w 1685925"/>
                <a:gd name="connsiteY32" fmla="*/ 307975 h 660400"/>
                <a:gd name="connsiteX33" fmla="*/ 857250 w 1685925"/>
                <a:gd name="connsiteY33" fmla="*/ 596900 h 660400"/>
                <a:gd name="connsiteX34" fmla="*/ 927100 w 1685925"/>
                <a:gd name="connsiteY34" fmla="*/ 603250 h 660400"/>
                <a:gd name="connsiteX35" fmla="*/ 1257300 w 1685925"/>
                <a:gd name="connsiteY35" fmla="*/ 546100 h 660400"/>
                <a:gd name="connsiteX36" fmla="*/ 1517650 w 1685925"/>
                <a:gd name="connsiteY36" fmla="*/ 482600 h 660400"/>
                <a:gd name="connsiteX37" fmla="*/ 1498600 w 1685925"/>
                <a:gd name="connsiteY37" fmla="*/ 406400 h 660400"/>
                <a:gd name="connsiteX38" fmla="*/ 1390650 w 1685925"/>
                <a:gd name="connsiteY38" fmla="*/ 279400 h 660400"/>
                <a:gd name="connsiteX39" fmla="*/ 1327150 w 1685925"/>
                <a:gd name="connsiteY39" fmla="*/ 196850 h 660400"/>
                <a:gd name="connsiteX40" fmla="*/ 1263650 w 1685925"/>
                <a:gd name="connsiteY40" fmla="*/ 177800 h 660400"/>
                <a:gd name="connsiteX41" fmla="*/ 1162050 w 1685925"/>
                <a:gd name="connsiteY41" fmla="*/ 152400 h 660400"/>
                <a:gd name="connsiteX42" fmla="*/ 971550 w 1685925"/>
                <a:gd name="connsiteY42" fmla="*/ 158750 h 660400"/>
                <a:gd name="connsiteX43" fmla="*/ 835025 w 1685925"/>
                <a:gd name="connsiteY43" fmla="*/ 174625 h 660400"/>
                <a:gd name="connsiteX44" fmla="*/ 838200 w 1685925"/>
                <a:gd name="connsiteY44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01650 w 1685925"/>
                <a:gd name="connsiteY31" fmla="*/ 158750 h 660400"/>
                <a:gd name="connsiteX32" fmla="*/ 539750 w 1685925"/>
                <a:gd name="connsiteY32" fmla="*/ 171450 h 660400"/>
                <a:gd name="connsiteX33" fmla="*/ 644525 w 1685925"/>
                <a:gd name="connsiteY33" fmla="*/ 307975 h 660400"/>
                <a:gd name="connsiteX34" fmla="*/ 857250 w 1685925"/>
                <a:gd name="connsiteY34" fmla="*/ 596900 h 660400"/>
                <a:gd name="connsiteX35" fmla="*/ 927100 w 1685925"/>
                <a:gd name="connsiteY35" fmla="*/ 603250 h 660400"/>
                <a:gd name="connsiteX36" fmla="*/ 1257300 w 1685925"/>
                <a:gd name="connsiteY36" fmla="*/ 546100 h 660400"/>
                <a:gd name="connsiteX37" fmla="*/ 1517650 w 1685925"/>
                <a:gd name="connsiteY37" fmla="*/ 482600 h 660400"/>
                <a:gd name="connsiteX38" fmla="*/ 1498600 w 1685925"/>
                <a:gd name="connsiteY38" fmla="*/ 406400 h 660400"/>
                <a:gd name="connsiteX39" fmla="*/ 1390650 w 1685925"/>
                <a:gd name="connsiteY39" fmla="*/ 279400 h 660400"/>
                <a:gd name="connsiteX40" fmla="*/ 1327150 w 1685925"/>
                <a:gd name="connsiteY40" fmla="*/ 196850 h 660400"/>
                <a:gd name="connsiteX41" fmla="*/ 1263650 w 1685925"/>
                <a:gd name="connsiteY41" fmla="*/ 177800 h 660400"/>
                <a:gd name="connsiteX42" fmla="*/ 1162050 w 1685925"/>
                <a:gd name="connsiteY42" fmla="*/ 152400 h 660400"/>
                <a:gd name="connsiteX43" fmla="*/ 971550 w 1685925"/>
                <a:gd name="connsiteY43" fmla="*/ 158750 h 660400"/>
                <a:gd name="connsiteX44" fmla="*/ 835025 w 1685925"/>
                <a:gd name="connsiteY44" fmla="*/ 174625 h 660400"/>
                <a:gd name="connsiteX45" fmla="*/ 838200 w 1685925"/>
                <a:gd name="connsiteY45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04825 w 1685925"/>
                <a:gd name="connsiteY31" fmla="*/ 149225 h 660400"/>
                <a:gd name="connsiteX32" fmla="*/ 539750 w 1685925"/>
                <a:gd name="connsiteY32" fmla="*/ 171450 h 660400"/>
                <a:gd name="connsiteX33" fmla="*/ 644525 w 1685925"/>
                <a:gd name="connsiteY33" fmla="*/ 307975 h 660400"/>
                <a:gd name="connsiteX34" fmla="*/ 857250 w 1685925"/>
                <a:gd name="connsiteY34" fmla="*/ 596900 h 660400"/>
                <a:gd name="connsiteX35" fmla="*/ 927100 w 1685925"/>
                <a:gd name="connsiteY35" fmla="*/ 603250 h 660400"/>
                <a:gd name="connsiteX36" fmla="*/ 1257300 w 1685925"/>
                <a:gd name="connsiteY36" fmla="*/ 546100 h 660400"/>
                <a:gd name="connsiteX37" fmla="*/ 1517650 w 1685925"/>
                <a:gd name="connsiteY37" fmla="*/ 482600 h 660400"/>
                <a:gd name="connsiteX38" fmla="*/ 1498600 w 1685925"/>
                <a:gd name="connsiteY38" fmla="*/ 406400 h 660400"/>
                <a:gd name="connsiteX39" fmla="*/ 1390650 w 1685925"/>
                <a:gd name="connsiteY39" fmla="*/ 279400 h 660400"/>
                <a:gd name="connsiteX40" fmla="*/ 1327150 w 1685925"/>
                <a:gd name="connsiteY40" fmla="*/ 196850 h 660400"/>
                <a:gd name="connsiteX41" fmla="*/ 1263650 w 1685925"/>
                <a:gd name="connsiteY41" fmla="*/ 177800 h 660400"/>
                <a:gd name="connsiteX42" fmla="*/ 1162050 w 1685925"/>
                <a:gd name="connsiteY42" fmla="*/ 152400 h 660400"/>
                <a:gd name="connsiteX43" fmla="*/ 971550 w 1685925"/>
                <a:gd name="connsiteY43" fmla="*/ 158750 h 660400"/>
                <a:gd name="connsiteX44" fmla="*/ 835025 w 1685925"/>
                <a:gd name="connsiteY44" fmla="*/ 174625 h 660400"/>
                <a:gd name="connsiteX45" fmla="*/ 838200 w 1685925"/>
                <a:gd name="connsiteY45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04825 w 1685925"/>
                <a:gd name="connsiteY31" fmla="*/ 149225 h 660400"/>
                <a:gd name="connsiteX32" fmla="*/ 539750 w 1685925"/>
                <a:gd name="connsiteY32" fmla="*/ 171450 h 660400"/>
                <a:gd name="connsiteX33" fmla="*/ 644525 w 1685925"/>
                <a:gd name="connsiteY33" fmla="*/ 307975 h 660400"/>
                <a:gd name="connsiteX34" fmla="*/ 857250 w 1685925"/>
                <a:gd name="connsiteY34" fmla="*/ 596900 h 660400"/>
                <a:gd name="connsiteX35" fmla="*/ 927100 w 1685925"/>
                <a:gd name="connsiteY35" fmla="*/ 603250 h 660400"/>
                <a:gd name="connsiteX36" fmla="*/ 1257300 w 1685925"/>
                <a:gd name="connsiteY36" fmla="*/ 546100 h 660400"/>
                <a:gd name="connsiteX37" fmla="*/ 1517650 w 1685925"/>
                <a:gd name="connsiteY37" fmla="*/ 482600 h 660400"/>
                <a:gd name="connsiteX38" fmla="*/ 1498600 w 1685925"/>
                <a:gd name="connsiteY38" fmla="*/ 406400 h 660400"/>
                <a:gd name="connsiteX39" fmla="*/ 1390650 w 1685925"/>
                <a:gd name="connsiteY39" fmla="*/ 279400 h 660400"/>
                <a:gd name="connsiteX40" fmla="*/ 1327150 w 1685925"/>
                <a:gd name="connsiteY40" fmla="*/ 196850 h 660400"/>
                <a:gd name="connsiteX41" fmla="*/ 1263650 w 1685925"/>
                <a:gd name="connsiteY41" fmla="*/ 177800 h 660400"/>
                <a:gd name="connsiteX42" fmla="*/ 1162050 w 1685925"/>
                <a:gd name="connsiteY42" fmla="*/ 152400 h 660400"/>
                <a:gd name="connsiteX43" fmla="*/ 971550 w 1685925"/>
                <a:gd name="connsiteY43" fmla="*/ 158750 h 660400"/>
                <a:gd name="connsiteX44" fmla="*/ 835025 w 1685925"/>
                <a:gd name="connsiteY44" fmla="*/ 174625 h 660400"/>
                <a:gd name="connsiteX45" fmla="*/ 838200 w 1685925"/>
                <a:gd name="connsiteY45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04825 w 1685925"/>
                <a:gd name="connsiteY31" fmla="*/ 149225 h 660400"/>
                <a:gd name="connsiteX32" fmla="*/ 539750 w 1685925"/>
                <a:gd name="connsiteY32" fmla="*/ 171450 h 660400"/>
                <a:gd name="connsiteX33" fmla="*/ 644525 w 1685925"/>
                <a:gd name="connsiteY33" fmla="*/ 307975 h 660400"/>
                <a:gd name="connsiteX34" fmla="*/ 857250 w 1685925"/>
                <a:gd name="connsiteY34" fmla="*/ 596900 h 660400"/>
                <a:gd name="connsiteX35" fmla="*/ 927100 w 1685925"/>
                <a:gd name="connsiteY35" fmla="*/ 603250 h 660400"/>
                <a:gd name="connsiteX36" fmla="*/ 1257300 w 1685925"/>
                <a:gd name="connsiteY36" fmla="*/ 546100 h 660400"/>
                <a:gd name="connsiteX37" fmla="*/ 1517650 w 1685925"/>
                <a:gd name="connsiteY37" fmla="*/ 482600 h 660400"/>
                <a:gd name="connsiteX38" fmla="*/ 1498600 w 1685925"/>
                <a:gd name="connsiteY38" fmla="*/ 406400 h 660400"/>
                <a:gd name="connsiteX39" fmla="*/ 1390650 w 1685925"/>
                <a:gd name="connsiteY39" fmla="*/ 279400 h 660400"/>
                <a:gd name="connsiteX40" fmla="*/ 1327150 w 1685925"/>
                <a:gd name="connsiteY40" fmla="*/ 196850 h 660400"/>
                <a:gd name="connsiteX41" fmla="*/ 1263650 w 1685925"/>
                <a:gd name="connsiteY41" fmla="*/ 177800 h 660400"/>
                <a:gd name="connsiteX42" fmla="*/ 1162050 w 1685925"/>
                <a:gd name="connsiteY42" fmla="*/ 152400 h 660400"/>
                <a:gd name="connsiteX43" fmla="*/ 971550 w 1685925"/>
                <a:gd name="connsiteY43" fmla="*/ 158750 h 660400"/>
                <a:gd name="connsiteX44" fmla="*/ 835025 w 1685925"/>
                <a:gd name="connsiteY44" fmla="*/ 174625 h 660400"/>
                <a:gd name="connsiteX45" fmla="*/ 838200 w 1685925"/>
                <a:gd name="connsiteY45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04825 w 1685925"/>
                <a:gd name="connsiteY31" fmla="*/ 149225 h 660400"/>
                <a:gd name="connsiteX32" fmla="*/ 539750 w 1685925"/>
                <a:gd name="connsiteY32" fmla="*/ 171450 h 660400"/>
                <a:gd name="connsiteX33" fmla="*/ 644525 w 1685925"/>
                <a:gd name="connsiteY33" fmla="*/ 307975 h 660400"/>
                <a:gd name="connsiteX34" fmla="*/ 857250 w 1685925"/>
                <a:gd name="connsiteY34" fmla="*/ 596900 h 660400"/>
                <a:gd name="connsiteX35" fmla="*/ 927100 w 1685925"/>
                <a:gd name="connsiteY35" fmla="*/ 603250 h 660400"/>
                <a:gd name="connsiteX36" fmla="*/ 1257300 w 1685925"/>
                <a:gd name="connsiteY36" fmla="*/ 546100 h 660400"/>
                <a:gd name="connsiteX37" fmla="*/ 1517650 w 1685925"/>
                <a:gd name="connsiteY37" fmla="*/ 482600 h 660400"/>
                <a:gd name="connsiteX38" fmla="*/ 1498600 w 1685925"/>
                <a:gd name="connsiteY38" fmla="*/ 406400 h 660400"/>
                <a:gd name="connsiteX39" fmla="*/ 1390650 w 1685925"/>
                <a:gd name="connsiteY39" fmla="*/ 279400 h 660400"/>
                <a:gd name="connsiteX40" fmla="*/ 1327150 w 1685925"/>
                <a:gd name="connsiteY40" fmla="*/ 196850 h 660400"/>
                <a:gd name="connsiteX41" fmla="*/ 1263650 w 1685925"/>
                <a:gd name="connsiteY41" fmla="*/ 177800 h 660400"/>
                <a:gd name="connsiteX42" fmla="*/ 1162050 w 1685925"/>
                <a:gd name="connsiteY42" fmla="*/ 152400 h 660400"/>
                <a:gd name="connsiteX43" fmla="*/ 971550 w 1685925"/>
                <a:gd name="connsiteY43" fmla="*/ 158750 h 660400"/>
                <a:gd name="connsiteX44" fmla="*/ 835025 w 1685925"/>
                <a:gd name="connsiteY44" fmla="*/ 174625 h 660400"/>
                <a:gd name="connsiteX45" fmla="*/ 838200 w 1685925"/>
                <a:gd name="connsiteY45" fmla="*/ 127000 h 660400"/>
                <a:gd name="connsiteX0" fmla="*/ 838200 w 1685925"/>
                <a:gd name="connsiteY0" fmla="*/ 127000 h 660400"/>
                <a:gd name="connsiteX1" fmla="*/ 1676400 w 1685925"/>
                <a:gd name="connsiteY1" fmla="*/ 0 h 660400"/>
                <a:gd name="connsiteX2" fmla="*/ 1676400 w 1685925"/>
                <a:gd name="connsiteY2" fmla="*/ 0 h 660400"/>
                <a:gd name="connsiteX3" fmla="*/ 1685925 w 1685925"/>
                <a:gd name="connsiteY3" fmla="*/ 34925 h 660400"/>
                <a:gd name="connsiteX4" fmla="*/ 1543050 w 1685925"/>
                <a:gd name="connsiteY4" fmla="*/ 69850 h 660400"/>
                <a:gd name="connsiteX5" fmla="*/ 1485900 w 1685925"/>
                <a:gd name="connsiteY5" fmla="*/ 101600 h 660400"/>
                <a:gd name="connsiteX6" fmla="*/ 1425575 w 1685925"/>
                <a:gd name="connsiteY6" fmla="*/ 123825 h 660400"/>
                <a:gd name="connsiteX7" fmla="*/ 1397000 w 1685925"/>
                <a:gd name="connsiteY7" fmla="*/ 171450 h 660400"/>
                <a:gd name="connsiteX8" fmla="*/ 1435100 w 1685925"/>
                <a:gd name="connsiteY8" fmla="*/ 234950 h 660400"/>
                <a:gd name="connsiteX9" fmla="*/ 1568450 w 1685925"/>
                <a:gd name="connsiteY9" fmla="*/ 400050 h 660400"/>
                <a:gd name="connsiteX10" fmla="*/ 1593850 w 1685925"/>
                <a:gd name="connsiteY10" fmla="*/ 450850 h 660400"/>
                <a:gd name="connsiteX11" fmla="*/ 1593850 w 1685925"/>
                <a:gd name="connsiteY11" fmla="*/ 450850 h 660400"/>
                <a:gd name="connsiteX12" fmla="*/ 1600200 w 1685925"/>
                <a:gd name="connsiteY12" fmla="*/ 498475 h 660400"/>
                <a:gd name="connsiteX13" fmla="*/ 1562100 w 1685925"/>
                <a:gd name="connsiteY13" fmla="*/ 539750 h 660400"/>
                <a:gd name="connsiteX14" fmla="*/ 1492250 w 1685925"/>
                <a:gd name="connsiteY14" fmla="*/ 558800 h 660400"/>
                <a:gd name="connsiteX15" fmla="*/ 1123950 w 1685925"/>
                <a:gd name="connsiteY15" fmla="*/ 628650 h 660400"/>
                <a:gd name="connsiteX16" fmla="*/ 977900 w 1685925"/>
                <a:gd name="connsiteY16" fmla="*/ 654050 h 660400"/>
                <a:gd name="connsiteX17" fmla="*/ 857250 w 1685925"/>
                <a:gd name="connsiteY17" fmla="*/ 660400 h 660400"/>
                <a:gd name="connsiteX18" fmla="*/ 762000 w 1685925"/>
                <a:gd name="connsiteY18" fmla="*/ 609600 h 660400"/>
                <a:gd name="connsiteX19" fmla="*/ 622300 w 1685925"/>
                <a:gd name="connsiteY19" fmla="*/ 400050 h 660400"/>
                <a:gd name="connsiteX20" fmla="*/ 482600 w 1685925"/>
                <a:gd name="connsiteY20" fmla="*/ 228600 h 660400"/>
                <a:gd name="connsiteX21" fmla="*/ 482600 w 1685925"/>
                <a:gd name="connsiteY21" fmla="*/ 228600 h 660400"/>
                <a:gd name="connsiteX22" fmla="*/ 454025 w 1685925"/>
                <a:gd name="connsiteY22" fmla="*/ 200025 h 660400"/>
                <a:gd name="connsiteX23" fmla="*/ 377825 w 1685925"/>
                <a:gd name="connsiteY23" fmla="*/ 203200 h 660400"/>
                <a:gd name="connsiteX24" fmla="*/ 196850 w 1685925"/>
                <a:gd name="connsiteY24" fmla="*/ 228600 h 660400"/>
                <a:gd name="connsiteX25" fmla="*/ 25400 w 1685925"/>
                <a:gd name="connsiteY25" fmla="*/ 254000 h 660400"/>
                <a:gd name="connsiteX26" fmla="*/ 25400 w 1685925"/>
                <a:gd name="connsiteY26" fmla="*/ 254000 h 660400"/>
                <a:gd name="connsiteX27" fmla="*/ 0 w 1685925"/>
                <a:gd name="connsiteY27" fmla="*/ 203200 h 660400"/>
                <a:gd name="connsiteX28" fmla="*/ 247650 w 1685925"/>
                <a:gd name="connsiteY28" fmla="*/ 158750 h 660400"/>
                <a:gd name="connsiteX29" fmla="*/ 368300 w 1685925"/>
                <a:gd name="connsiteY29" fmla="*/ 146050 h 660400"/>
                <a:gd name="connsiteX30" fmla="*/ 463550 w 1685925"/>
                <a:gd name="connsiteY30" fmla="*/ 146050 h 660400"/>
                <a:gd name="connsiteX31" fmla="*/ 504825 w 1685925"/>
                <a:gd name="connsiteY31" fmla="*/ 149225 h 660400"/>
                <a:gd name="connsiteX32" fmla="*/ 539750 w 1685925"/>
                <a:gd name="connsiteY32" fmla="*/ 171450 h 660400"/>
                <a:gd name="connsiteX33" fmla="*/ 644525 w 1685925"/>
                <a:gd name="connsiteY33" fmla="*/ 307975 h 660400"/>
                <a:gd name="connsiteX34" fmla="*/ 857250 w 1685925"/>
                <a:gd name="connsiteY34" fmla="*/ 596900 h 660400"/>
                <a:gd name="connsiteX35" fmla="*/ 927100 w 1685925"/>
                <a:gd name="connsiteY35" fmla="*/ 603250 h 660400"/>
                <a:gd name="connsiteX36" fmla="*/ 1257300 w 1685925"/>
                <a:gd name="connsiteY36" fmla="*/ 546100 h 660400"/>
                <a:gd name="connsiteX37" fmla="*/ 1517650 w 1685925"/>
                <a:gd name="connsiteY37" fmla="*/ 482600 h 660400"/>
                <a:gd name="connsiteX38" fmla="*/ 1498600 w 1685925"/>
                <a:gd name="connsiteY38" fmla="*/ 406400 h 660400"/>
                <a:gd name="connsiteX39" fmla="*/ 1390650 w 1685925"/>
                <a:gd name="connsiteY39" fmla="*/ 279400 h 660400"/>
                <a:gd name="connsiteX40" fmla="*/ 1327150 w 1685925"/>
                <a:gd name="connsiteY40" fmla="*/ 196850 h 660400"/>
                <a:gd name="connsiteX41" fmla="*/ 1263650 w 1685925"/>
                <a:gd name="connsiteY41" fmla="*/ 177800 h 660400"/>
                <a:gd name="connsiteX42" fmla="*/ 1162050 w 1685925"/>
                <a:gd name="connsiteY42" fmla="*/ 152400 h 660400"/>
                <a:gd name="connsiteX43" fmla="*/ 971550 w 1685925"/>
                <a:gd name="connsiteY43" fmla="*/ 158750 h 660400"/>
                <a:gd name="connsiteX44" fmla="*/ 835025 w 1685925"/>
                <a:gd name="connsiteY44" fmla="*/ 174625 h 660400"/>
                <a:gd name="connsiteX45" fmla="*/ 838200 w 1685925"/>
                <a:gd name="connsiteY45" fmla="*/ 127000 h 660400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857250 w 1685925"/>
                <a:gd name="connsiteY34" fmla="*/ 596900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498600 w 1685925"/>
                <a:gd name="connsiteY38" fmla="*/ 406400 h 663307"/>
                <a:gd name="connsiteX39" fmla="*/ 1390650 w 1685925"/>
                <a:gd name="connsiteY39" fmla="*/ 279400 h 663307"/>
                <a:gd name="connsiteX40" fmla="*/ 1327150 w 1685925"/>
                <a:gd name="connsiteY40" fmla="*/ 196850 h 663307"/>
                <a:gd name="connsiteX41" fmla="*/ 1263650 w 1685925"/>
                <a:gd name="connsiteY41" fmla="*/ 177800 h 663307"/>
                <a:gd name="connsiteX42" fmla="*/ 1162050 w 1685925"/>
                <a:gd name="connsiteY42" fmla="*/ 152400 h 663307"/>
                <a:gd name="connsiteX43" fmla="*/ 971550 w 1685925"/>
                <a:gd name="connsiteY43" fmla="*/ 158750 h 663307"/>
                <a:gd name="connsiteX44" fmla="*/ 835025 w 1685925"/>
                <a:gd name="connsiteY44" fmla="*/ 174625 h 663307"/>
                <a:gd name="connsiteX45" fmla="*/ 838200 w 1685925"/>
                <a:gd name="connsiteY45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857250 w 1685925"/>
                <a:gd name="connsiteY34" fmla="*/ 596900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498600 w 1685925"/>
                <a:gd name="connsiteY38" fmla="*/ 406400 h 663307"/>
                <a:gd name="connsiteX39" fmla="*/ 1390650 w 1685925"/>
                <a:gd name="connsiteY39" fmla="*/ 279400 h 663307"/>
                <a:gd name="connsiteX40" fmla="*/ 1327150 w 1685925"/>
                <a:gd name="connsiteY40" fmla="*/ 196850 h 663307"/>
                <a:gd name="connsiteX41" fmla="*/ 1263650 w 1685925"/>
                <a:gd name="connsiteY41" fmla="*/ 177800 h 663307"/>
                <a:gd name="connsiteX42" fmla="*/ 1162050 w 1685925"/>
                <a:gd name="connsiteY42" fmla="*/ 152400 h 663307"/>
                <a:gd name="connsiteX43" fmla="*/ 971550 w 1685925"/>
                <a:gd name="connsiteY43" fmla="*/ 158750 h 663307"/>
                <a:gd name="connsiteX44" fmla="*/ 835025 w 1685925"/>
                <a:gd name="connsiteY44" fmla="*/ 174625 h 663307"/>
                <a:gd name="connsiteX45" fmla="*/ 838200 w 1685925"/>
                <a:gd name="connsiteY45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857250 w 1685925"/>
                <a:gd name="connsiteY34" fmla="*/ 596900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498600 w 1685925"/>
                <a:gd name="connsiteY38" fmla="*/ 406400 h 663307"/>
                <a:gd name="connsiteX39" fmla="*/ 1390650 w 1685925"/>
                <a:gd name="connsiteY39" fmla="*/ 279400 h 663307"/>
                <a:gd name="connsiteX40" fmla="*/ 1327150 w 1685925"/>
                <a:gd name="connsiteY40" fmla="*/ 196850 h 663307"/>
                <a:gd name="connsiteX41" fmla="*/ 1263650 w 1685925"/>
                <a:gd name="connsiteY41" fmla="*/ 177800 h 663307"/>
                <a:gd name="connsiteX42" fmla="*/ 1162050 w 1685925"/>
                <a:gd name="connsiteY42" fmla="*/ 152400 h 663307"/>
                <a:gd name="connsiteX43" fmla="*/ 971550 w 1685925"/>
                <a:gd name="connsiteY43" fmla="*/ 158750 h 663307"/>
                <a:gd name="connsiteX44" fmla="*/ 835025 w 1685925"/>
                <a:gd name="connsiteY44" fmla="*/ 174625 h 663307"/>
                <a:gd name="connsiteX45" fmla="*/ 838200 w 1685925"/>
                <a:gd name="connsiteY45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927100 w 1685925"/>
                <a:gd name="connsiteY34" fmla="*/ 603250 h 663307"/>
                <a:gd name="connsiteX35" fmla="*/ 1257300 w 1685925"/>
                <a:gd name="connsiteY35" fmla="*/ 546100 h 663307"/>
                <a:gd name="connsiteX36" fmla="*/ 1517650 w 1685925"/>
                <a:gd name="connsiteY36" fmla="*/ 482600 h 663307"/>
                <a:gd name="connsiteX37" fmla="*/ 1498600 w 1685925"/>
                <a:gd name="connsiteY37" fmla="*/ 406400 h 663307"/>
                <a:gd name="connsiteX38" fmla="*/ 1390650 w 1685925"/>
                <a:gd name="connsiteY38" fmla="*/ 279400 h 663307"/>
                <a:gd name="connsiteX39" fmla="*/ 1327150 w 1685925"/>
                <a:gd name="connsiteY39" fmla="*/ 196850 h 663307"/>
                <a:gd name="connsiteX40" fmla="*/ 1263650 w 1685925"/>
                <a:gd name="connsiteY40" fmla="*/ 177800 h 663307"/>
                <a:gd name="connsiteX41" fmla="*/ 1162050 w 1685925"/>
                <a:gd name="connsiteY41" fmla="*/ 152400 h 663307"/>
                <a:gd name="connsiteX42" fmla="*/ 971550 w 1685925"/>
                <a:gd name="connsiteY42" fmla="*/ 158750 h 663307"/>
                <a:gd name="connsiteX43" fmla="*/ 835025 w 1685925"/>
                <a:gd name="connsiteY43" fmla="*/ 174625 h 663307"/>
                <a:gd name="connsiteX44" fmla="*/ 838200 w 1685925"/>
                <a:gd name="connsiteY44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927100 w 1685925"/>
                <a:gd name="connsiteY34" fmla="*/ 603250 h 663307"/>
                <a:gd name="connsiteX35" fmla="*/ 1257300 w 1685925"/>
                <a:gd name="connsiteY35" fmla="*/ 546100 h 663307"/>
                <a:gd name="connsiteX36" fmla="*/ 1517650 w 1685925"/>
                <a:gd name="connsiteY36" fmla="*/ 482600 h 663307"/>
                <a:gd name="connsiteX37" fmla="*/ 1498600 w 1685925"/>
                <a:gd name="connsiteY37" fmla="*/ 406400 h 663307"/>
                <a:gd name="connsiteX38" fmla="*/ 1390650 w 1685925"/>
                <a:gd name="connsiteY38" fmla="*/ 279400 h 663307"/>
                <a:gd name="connsiteX39" fmla="*/ 1327150 w 1685925"/>
                <a:gd name="connsiteY39" fmla="*/ 196850 h 663307"/>
                <a:gd name="connsiteX40" fmla="*/ 1263650 w 1685925"/>
                <a:gd name="connsiteY40" fmla="*/ 177800 h 663307"/>
                <a:gd name="connsiteX41" fmla="*/ 1162050 w 1685925"/>
                <a:gd name="connsiteY41" fmla="*/ 152400 h 663307"/>
                <a:gd name="connsiteX42" fmla="*/ 971550 w 1685925"/>
                <a:gd name="connsiteY42" fmla="*/ 158750 h 663307"/>
                <a:gd name="connsiteX43" fmla="*/ 835025 w 1685925"/>
                <a:gd name="connsiteY43" fmla="*/ 174625 h 663307"/>
                <a:gd name="connsiteX44" fmla="*/ 838200 w 1685925"/>
                <a:gd name="connsiteY44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781050 w 1685925"/>
                <a:gd name="connsiteY34" fmla="*/ 480483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498600 w 1685925"/>
                <a:gd name="connsiteY38" fmla="*/ 406400 h 663307"/>
                <a:gd name="connsiteX39" fmla="*/ 1390650 w 1685925"/>
                <a:gd name="connsiteY39" fmla="*/ 279400 h 663307"/>
                <a:gd name="connsiteX40" fmla="*/ 1327150 w 1685925"/>
                <a:gd name="connsiteY40" fmla="*/ 196850 h 663307"/>
                <a:gd name="connsiteX41" fmla="*/ 1263650 w 1685925"/>
                <a:gd name="connsiteY41" fmla="*/ 177800 h 663307"/>
                <a:gd name="connsiteX42" fmla="*/ 1162050 w 1685925"/>
                <a:gd name="connsiteY42" fmla="*/ 152400 h 663307"/>
                <a:gd name="connsiteX43" fmla="*/ 971550 w 1685925"/>
                <a:gd name="connsiteY43" fmla="*/ 158750 h 663307"/>
                <a:gd name="connsiteX44" fmla="*/ 835025 w 1685925"/>
                <a:gd name="connsiteY44" fmla="*/ 174625 h 663307"/>
                <a:gd name="connsiteX45" fmla="*/ 838200 w 1685925"/>
                <a:gd name="connsiteY45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781050 w 1685925"/>
                <a:gd name="connsiteY34" fmla="*/ 480483 h 663307"/>
                <a:gd name="connsiteX35" fmla="*/ 840317 w 1685925"/>
                <a:gd name="connsiteY35" fmla="*/ 552450 h 663307"/>
                <a:gd name="connsiteX36" fmla="*/ 927100 w 1685925"/>
                <a:gd name="connsiteY36" fmla="*/ 603250 h 663307"/>
                <a:gd name="connsiteX37" fmla="*/ 1257300 w 1685925"/>
                <a:gd name="connsiteY37" fmla="*/ 546100 h 663307"/>
                <a:gd name="connsiteX38" fmla="*/ 1517650 w 1685925"/>
                <a:gd name="connsiteY38" fmla="*/ 482600 h 663307"/>
                <a:gd name="connsiteX39" fmla="*/ 1498600 w 1685925"/>
                <a:gd name="connsiteY39" fmla="*/ 406400 h 663307"/>
                <a:gd name="connsiteX40" fmla="*/ 1390650 w 1685925"/>
                <a:gd name="connsiteY40" fmla="*/ 279400 h 663307"/>
                <a:gd name="connsiteX41" fmla="*/ 1327150 w 1685925"/>
                <a:gd name="connsiteY41" fmla="*/ 196850 h 663307"/>
                <a:gd name="connsiteX42" fmla="*/ 1263650 w 1685925"/>
                <a:gd name="connsiteY42" fmla="*/ 177800 h 663307"/>
                <a:gd name="connsiteX43" fmla="*/ 1162050 w 1685925"/>
                <a:gd name="connsiteY43" fmla="*/ 152400 h 663307"/>
                <a:gd name="connsiteX44" fmla="*/ 971550 w 1685925"/>
                <a:gd name="connsiteY44" fmla="*/ 158750 h 663307"/>
                <a:gd name="connsiteX45" fmla="*/ 835025 w 1685925"/>
                <a:gd name="connsiteY45" fmla="*/ 174625 h 663307"/>
                <a:gd name="connsiteX46" fmla="*/ 838200 w 1685925"/>
                <a:gd name="connsiteY46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781050 w 1685925"/>
                <a:gd name="connsiteY34" fmla="*/ 480483 h 663307"/>
                <a:gd name="connsiteX35" fmla="*/ 840317 w 1685925"/>
                <a:gd name="connsiteY35" fmla="*/ 552450 h 663307"/>
                <a:gd name="connsiteX36" fmla="*/ 927100 w 1685925"/>
                <a:gd name="connsiteY36" fmla="*/ 603250 h 663307"/>
                <a:gd name="connsiteX37" fmla="*/ 1257300 w 1685925"/>
                <a:gd name="connsiteY37" fmla="*/ 546100 h 663307"/>
                <a:gd name="connsiteX38" fmla="*/ 1517650 w 1685925"/>
                <a:gd name="connsiteY38" fmla="*/ 482600 h 663307"/>
                <a:gd name="connsiteX39" fmla="*/ 1498600 w 1685925"/>
                <a:gd name="connsiteY39" fmla="*/ 406400 h 663307"/>
                <a:gd name="connsiteX40" fmla="*/ 1390650 w 1685925"/>
                <a:gd name="connsiteY40" fmla="*/ 279400 h 663307"/>
                <a:gd name="connsiteX41" fmla="*/ 1327150 w 1685925"/>
                <a:gd name="connsiteY41" fmla="*/ 196850 h 663307"/>
                <a:gd name="connsiteX42" fmla="*/ 1263650 w 1685925"/>
                <a:gd name="connsiteY42" fmla="*/ 177800 h 663307"/>
                <a:gd name="connsiteX43" fmla="*/ 1162050 w 1685925"/>
                <a:gd name="connsiteY43" fmla="*/ 152400 h 663307"/>
                <a:gd name="connsiteX44" fmla="*/ 971550 w 1685925"/>
                <a:gd name="connsiteY44" fmla="*/ 158750 h 663307"/>
                <a:gd name="connsiteX45" fmla="*/ 835025 w 1685925"/>
                <a:gd name="connsiteY45" fmla="*/ 174625 h 663307"/>
                <a:gd name="connsiteX46" fmla="*/ 838200 w 1685925"/>
                <a:gd name="connsiteY46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781050 w 1685925"/>
                <a:gd name="connsiteY34" fmla="*/ 480483 h 663307"/>
                <a:gd name="connsiteX35" fmla="*/ 840317 w 1685925"/>
                <a:gd name="connsiteY35" fmla="*/ 552450 h 663307"/>
                <a:gd name="connsiteX36" fmla="*/ 927100 w 1685925"/>
                <a:gd name="connsiteY36" fmla="*/ 603250 h 663307"/>
                <a:gd name="connsiteX37" fmla="*/ 1257300 w 1685925"/>
                <a:gd name="connsiteY37" fmla="*/ 546100 h 663307"/>
                <a:gd name="connsiteX38" fmla="*/ 1517650 w 1685925"/>
                <a:gd name="connsiteY38" fmla="*/ 482600 h 663307"/>
                <a:gd name="connsiteX39" fmla="*/ 1498600 w 1685925"/>
                <a:gd name="connsiteY39" fmla="*/ 406400 h 663307"/>
                <a:gd name="connsiteX40" fmla="*/ 1390650 w 1685925"/>
                <a:gd name="connsiteY40" fmla="*/ 279400 h 663307"/>
                <a:gd name="connsiteX41" fmla="*/ 1263650 w 1685925"/>
                <a:gd name="connsiteY41" fmla="*/ 177800 h 663307"/>
                <a:gd name="connsiteX42" fmla="*/ 1162050 w 1685925"/>
                <a:gd name="connsiteY42" fmla="*/ 152400 h 663307"/>
                <a:gd name="connsiteX43" fmla="*/ 971550 w 1685925"/>
                <a:gd name="connsiteY43" fmla="*/ 158750 h 663307"/>
                <a:gd name="connsiteX44" fmla="*/ 835025 w 1685925"/>
                <a:gd name="connsiteY44" fmla="*/ 174625 h 663307"/>
                <a:gd name="connsiteX45" fmla="*/ 838200 w 1685925"/>
                <a:gd name="connsiteY45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85900 w 1685925"/>
                <a:gd name="connsiteY5" fmla="*/ 101600 h 663307"/>
                <a:gd name="connsiteX6" fmla="*/ 1425575 w 1685925"/>
                <a:gd name="connsiteY6" fmla="*/ 123825 h 663307"/>
                <a:gd name="connsiteX7" fmla="*/ 1397000 w 1685925"/>
                <a:gd name="connsiteY7" fmla="*/ 171450 h 663307"/>
                <a:gd name="connsiteX8" fmla="*/ 1435100 w 1685925"/>
                <a:gd name="connsiteY8" fmla="*/ 234950 h 663307"/>
                <a:gd name="connsiteX9" fmla="*/ 1568450 w 1685925"/>
                <a:gd name="connsiteY9" fmla="*/ 400050 h 663307"/>
                <a:gd name="connsiteX10" fmla="*/ 1593850 w 1685925"/>
                <a:gd name="connsiteY10" fmla="*/ 450850 h 663307"/>
                <a:gd name="connsiteX11" fmla="*/ 1593850 w 1685925"/>
                <a:gd name="connsiteY11" fmla="*/ 450850 h 663307"/>
                <a:gd name="connsiteX12" fmla="*/ 1600200 w 1685925"/>
                <a:gd name="connsiteY12" fmla="*/ 498475 h 663307"/>
                <a:gd name="connsiteX13" fmla="*/ 1562100 w 1685925"/>
                <a:gd name="connsiteY13" fmla="*/ 539750 h 663307"/>
                <a:gd name="connsiteX14" fmla="*/ 1492250 w 1685925"/>
                <a:gd name="connsiteY14" fmla="*/ 558800 h 663307"/>
                <a:gd name="connsiteX15" fmla="*/ 1123950 w 1685925"/>
                <a:gd name="connsiteY15" fmla="*/ 628650 h 663307"/>
                <a:gd name="connsiteX16" fmla="*/ 977900 w 1685925"/>
                <a:gd name="connsiteY16" fmla="*/ 654050 h 663307"/>
                <a:gd name="connsiteX17" fmla="*/ 857250 w 1685925"/>
                <a:gd name="connsiteY17" fmla="*/ 660400 h 663307"/>
                <a:gd name="connsiteX18" fmla="*/ 762000 w 1685925"/>
                <a:gd name="connsiteY18" fmla="*/ 609600 h 663307"/>
                <a:gd name="connsiteX19" fmla="*/ 622300 w 1685925"/>
                <a:gd name="connsiteY19" fmla="*/ 400050 h 663307"/>
                <a:gd name="connsiteX20" fmla="*/ 482600 w 1685925"/>
                <a:gd name="connsiteY20" fmla="*/ 228600 h 663307"/>
                <a:gd name="connsiteX21" fmla="*/ 482600 w 1685925"/>
                <a:gd name="connsiteY21" fmla="*/ 228600 h 663307"/>
                <a:gd name="connsiteX22" fmla="*/ 454025 w 1685925"/>
                <a:gd name="connsiteY22" fmla="*/ 200025 h 663307"/>
                <a:gd name="connsiteX23" fmla="*/ 377825 w 1685925"/>
                <a:gd name="connsiteY23" fmla="*/ 203200 h 663307"/>
                <a:gd name="connsiteX24" fmla="*/ 196850 w 1685925"/>
                <a:gd name="connsiteY24" fmla="*/ 228600 h 663307"/>
                <a:gd name="connsiteX25" fmla="*/ 25400 w 1685925"/>
                <a:gd name="connsiteY25" fmla="*/ 254000 h 663307"/>
                <a:gd name="connsiteX26" fmla="*/ 25400 w 1685925"/>
                <a:gd name="connsiteY26" fmla="*/ 254000 h 663307"/>
                <a:gd name="connsiteX27" fmla="*/ 0 w 1685925"/>
                <a:gd name="connsiteY27" fmla="*/ 203200 h 663307"/>
                <a:gd name="connsiteX28" fmla="*/ 247650 w 1685925"/>
                <a:gd name="connsiteY28" fmla="*/ 158750 h 663307"/>
                <a:gd name="connsiteX29" fmla="*/ 368300 w 1685925"/>
                <a:gd name="connsiteY29" fmla="*/ 146050 h 663307"/>
                <a:gd name="connsiteX30" fmla="*/ 463550 w 1685925"/>
                <a:gd name="connsiteY30" fmla="*/ 146050 h 663307"/>
                <a:gd name="connsiteX31" fmla="*/ 504825 w 1685925"/>
                <a:gd name="connsiteY31" fmla="*/ 149225 h 663307"/>
                <a:gd name="connsiteX32" fmla="*/ 539750 w 1685925"/>
                <a:gd name="connsiteY32" fmla="*/ 171450 h 663307"/>
                <a:gd name="connsiteX33" fmla="*/ 644525 w 1685925"/>
                <a:gd name="connsiteY33" fmla="*/ 307975 h 663307"/>
                <a:gd name="connsiteX34" fmla="*/ 781050 w 1685925"/>
                <a:gd name="connsiteY34" fmla="*/ 480483 h 663307"/>
                <a:gd name="connsiteX35" fmla="*/ 840317 w 1685925"/>
                <a:gd name="connsiteY35" fmla="*/ 552450 h 663307"/>
                <a:gd name="connsiteX36" fmla="*/ 927100 w 1685925"/>
                <a:gd name="connsiteY36" fmla="*/ 603250 h 663307"/>
                <a:gd name="connsiteX37" fmla="*/ 1257300 w 1685925"/>
                <a:gd name="connsiteY37" fmla="*/ 546100 h 663307"/>
                <a:gd name="connsiteX38" fmla="*/ 1517650 w 1685925"/>
                <a:gd name="connsiteY38" fmla="*/ 482600 h 663307"/>
                <a:gd name="connsiteX39" fmla="*/ 1498600 w 1685925"/>
                <a:gd name="connsiteY39" fmla="*/ 406400 h 663307"/>
                <a:gd name="connsiteX40" fmla="*/ 1390650 w 1685925"/>
                <a:gd name="connsiteY40" fmla="*/ 279400 h 663307"/>
                <a:gd name="connsiteX41" fmla="*/ 1263650 w 1685925"/>
                <a:gd name="connsiteY41" fmla="*/ 177800 h 663307"/>
                <a:gd name="connsiteX42" fmla="*/ 1162050 w 1685925"/>
                <a:gd name="connsiteY42" fmla="*/ 152400 h 663307"/>
                <a:gd name="connsiteX43" fmla="*/ 971550 w 1685925"/>
                <a:gd name="connsiteY43" fmla="*/ 158750 h 663307"/>
                <a:gd name="connsiteX44" fmla="*/ 835025 w 1685925"/>
                <a:gd name="connsiteY44" fmla="*/ 174625 h 663307"/>
                <a:gd name="connsiteX45" fmla="*/ 838200 w 1685925"/>
                <a:gd name="connsiteY45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568450 w 1685925"/>
                <a:gd name="connsiteY8" fmla="*/ 400050 h 663307"/>
                <a:gd name="connsiteX9" fmla="*/ 1593850 w 1685925"/>
                <a:gd name="connsiteY9" fmla="*/ 450850 h 663307"/>
                <a:gd name="connsiteX10" fmla="*/ 1593850 w 1685925"/>
                <a:gd name="connsiteY10" fmla="*/ 450850 h 663307"/>
                <a:gd name="connsiteX11" fmla="*/ 1600200 w 1685925"/>
                <a:gd name="connsiteY11" fmla="*/ 498475 h 663307"/>
                <a:gd name="connsiteX12" fmla="*/ 1562100 w 1685925"/>
                <a:gd name="connsiteY12" fmla="*/ 539750 h 663307"/>
                <a:gd name="connsiteX13" fmla="*/ 1492250 w 1685925"/>
                <a:gd name="connsiteY13" fmla="*/ 558800 h 663307"/>
                <a:gd name="connsiteX14" fmla="*/ 1123950 w 1685925"/>
                <a:gd name="connsiteY14" fmla="*/ 628650 h 663307"/>
                <a:gd name="connsiteX15" fmla="*/ 977900 w 1685925"/>
                <a:gd name="connsiteY15" fmla="*/ 654050 h 663307"/>
                <a:gd name="connsiteX16" fmla="*/ 857250 w 1685925"/>
                <a:gd name="connsiteY16" fmla="*/ 660400 h 663307"/>
                <a:gd name="connsiteX17" fmla="*/ 762000 w 1685925"/>
                <a:gd name="connsiteY17" fmla="*/ 609600 h 663307"/>
                <a:gd name="connsiteX18" fmla="*/ 622300 w 1685925"/>
                <a:gd name="connsiteY18" fmla="*/ 400050 h 663307"/>
                <a:gd name="connsiteX19" fmla="*/ 482600 w 1685925"/>
                <a:gd name="connsiteY19" fmla="*/ 228600 h 663307"/>
                <a:gd name="connsiteX20" fmla="*/ 482600 w 1685925"/>
                <a:gd name="connsiteY20" fmla="*/ 228600 h 663307"/>
                <a:gd name="connsiteX21" fmla="*/ 454025 w 1685925"/>
                <a:gd name="connsiteY21" fmla="*/ 200025 h 663307"/>
                <a:gd name="connsiteX22" fmla="*/ 377825 w 1685925"/>
                <a:gd name="connsiteY22" fmla="*/ 203200 h 663307"/>
                <a:gd name="connsiteX23" fmla="*/ 196850 w 1685925"/>
                <a:gd name="connsiteY23" fmla="*/ 228600 h 663307"/>
                <a:gd name="connsiteX24" fmla="*/ 25400 w 1685925"/>
                <a:gd name="connsiteY24" fmla="*/ 254000 h 663307"/>
                <a:gd name="connsiteX25" fmla="*/ 25400 w 1685925"/>
                <a:gd name="connsiteY25" fmla="*/ 254000 h 663307"/>
                <a:gd name="connsiteX26" fmla="*/ 0 w 1685925"/>
                <a:gd name="connsiteY26" fmla="*/ 203200 h 663307"/>
                <a:gd name="connsiteX27" fmla="*/ 247650 w 1685925"/>
                <a:gd name="connsiteY27" fmla="*/ 158750 h 663307"/>
                <a:gd name="connsiteX28" fmla="*/ 368300 w 1685925"/>
                <a:gd name="connsiteY28" fmla="*/ 146050 h 663307"/>
                <a:gd name="connsiteX29" fmla="*/ 463550 w 1685925"/>
                <a:gd name="connsiteY29" fmla="*/ 146050 h 663307"/>
                <a:gd name="connsiteX30" fmla="*/ 504825 w 1685925"/>
                <a:gd name="connsiteY30" fmla="*/ 149225 h 663307"/>
                <a:gd name="connsiteX31" fmla="*/ 539750 w 1685925"/>
                <a:gd name="connsiteY31" fmla="*/ 171450 h 663307"/>
                <a:gd name="connsiteX32" fmla="*/ 644525 w 1685925"/>
                <a:gd name="connsiteY32" fmla="*/ 307975 h 663307"/>
                <a:gd name="connsiteX33" fmla="*/ 781050 w 1685925"/>
                <a:gd name="connsiteY33" fmla="*/ 480483 h 663307"/>
                <a:gd name="connsiteX34" fmla="*/ 840317 w 1685925"/>
                <a:gd name="connsiteY34" fmla="*/ 552450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498600 w 1685925"/>
                <a:gd name="connsiteY38" fmla="*/ 406400 h 663307"/>
                <a:gd name="connsiteX39" fmla="*/ 1390650 w 1685925"/>
                <a:gd name="connsiteY39" fmla="*/ 279400 h 663307"/>
                <a:gd name="connsiteX40" fmla="*/ 1263650 w 1685925"/>
                <a:gd name="connsiteY40" fmla="*/ 177800 h 663307"/>
                <a:gd name="connsiteX41" fmla="*/ 1162050 w 1685925"/>
                <a:gd name="connsiteY41" fmla="*/ 152400 h 663307"/>
                <a:gd name="connsiteX42" fmla="*/ 971550 w 1685925"/>
                <a:gd name="connsiteY42" fmla="*/ 158750 h 663307"/>
                <a:gd name="connsiteX43" fmla="*/ 835025 w 1685925"/>
                <a:gd name="connsiteY43" fmla="*/ 174625 h 663307"/>
                <a:gd name="connsiteX44" fmla="*/ 838200 w 1685925"/>
                <a:gd name="connsiteY44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568450 w 1685925"/>
                <a:gd name="connsiteY8" fmla="*/ 400050 h 663307"/>
                <a:gd name="connsiteX9" fmla="*/ 1593850 w 1685925"/>
                <a:gd name="connsiteY9" fmla="*/ 450850 h 663307"/>
                <a:gd name="connsiteX10" fmla="*/ 1593850 w 1685925"/>
                <a:gd name="connsiteY10" fmla="*/ 450850 h 663307"/>
                <a:gd name="connsiteX11" fmla="*/ 1600200 w 1685925"/>
                <a:gd name="connsiteY11" fmla="*/ 498475 h 663307"/>
                <a:gd name="connsiteX12" fmla="*/ 1562100 w 1685925"/>
                <a:gd name="connsiteY12" fmla="*/ 539750 h 663307"/>
                <a:gd name="connsiteX13" fmla="*/ 1492250 w 1685925"/>
                <a:gd name="connsiteY13" fmla="*/ 558800 h 663307"/>
                <a:gd name="connsiteX14" fmla="*/ 1123950 w 1685925"/>
                <a:gd name="connsiteY14" fmla="*/ 628650 h 663307"/>
                <a:gd name="connsiteX15" fmla="*/ 977900 w 1685925"/>
                <a:gd name="connsiteY15" fmla="*/ 654050 h 663307"/>
                <a:gd name="connsiteX16" fmla="*/ 857250 w 1685925"/>
                <a:gd name="connsiteY16" fmla="*/ 660400 h 663307"/>
                <a:gd name="connsiteX17" fmla="*/ 762000 w 1685925"/>
                <a:gd name="connsiteY17" fmla="*/ 609600 h 663307"/>
                <a:gd name="connsiteX18" fmla="*/ 622300 w 1685925"/>
                <a:gd name="connsiteY18" fmla="*/ 400050 h 663307"/>
                <a:gd name="connsiteX19" fmla="*/ 482600 w 1685925"/>
                <a:gd name="connsiteY19" fmla="*/ 228600 h 663307"/>
                <a:gd name="connsiteX20" fmla="*/ 482600 w 1685925"/>
                <a:gd name="connsiteY20" fmla="*/ 228600 h 663307"/>
                <a:gd name="connsiteX21" fmla="*/ 454025 w 1685925"/>
                <a:gd name="connsiteY21" fmla="*/ 200025 h 663307"/>
                <a:gd name="connsiteX22" fmla="*/ 377825 w 1685925"/>
                <a:gd name="connsiteY22" fmla="*/ 203200 h 663307"/>
                <a:gd name="connsiteX23" fmla="*/ 196850 w 1685925"/>
                <a:gd name="connsiteY23" fmla="*/ 228600 h 663307"/>
                <a:gd name="connsiteX24" fmla="*/ 25400 w 1685925"/>
                <a:gd name="connsiteY24" fmla="*/ 254000 h 663307"/>
                <a:gd name="connsiteX25" fmla="*/ 25400 w 1685925"/>
                <a:gd name="connsiteY25" fmla="*/ 254000 h 663307"/>
                <a:gd name="connsiteX26" fmla="*/ 0 w 1685925"/>
                <a:gd name="connsiteY26" fmla="*/ 203200 h 663307"/>
                <a:gd name="connsiteX27" fmla="*/ 247650 w 1685925"/>
                <a:gd name="connsiteY27" fmla="*/ 158750 h 663307"/>
                <a:gd name="connsiteX28" fmla="*/ 368300 w 1685925"/>
                <a:gd name="connsiteY28" fmla="*/ 146050 h 663307"/>
                <a:gd name="connsiteX29" fmla="*/ 463550 w 1685925"/>
                <a:gd name="connsiteY29" fmla="*/ 146050 h 663307"/>
                <a:gd name="connsiteX30" fmla="*/ 504825 w 1685925"/>
                <a:gd name="connsiteY30" fmla="*/ 149225 h 663307"/>
                <a:gd name="connsiteX31" fmla="*/ 539750 w 1685925"/>
                <a:gd name="connsiteY31" fmla="*/ 171450 h 663307"/>
                <a:gd name="connsiteX32" fmla="*/ 644525 w 1685925"/>
                <a:gd name="connsiteY32" fmla="*/ 307975 h 663307"/>
                <a:gd name="connsiteX33" fmla="*/ 781050 w 1685925"/>
                <a:gd name="connsiteY33" fmla="*/ 480483 h 663307"/>
                <a:gd name="connsiteX34" fmla="*/ 840317 w 1685925"/>
                <a:gd name="connsiteY34" fmla="*/ 552450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498600 w 1685925"/>
                <a:gd name="connsiteY38" fmla="*/ 406400 h 663307"/>
                <a:gd name="connsiteX39" fmla="*/ 1390650 w 1685925"/>
                <a:gd name="connsiteY39" fmla="*/ 279400 h 663307"/>
                <a:gd name="connsiteX40" fmla="*/ 1263650 w 1685925"/>
                <a:gd name="connsiteY40" fmla="*/ 177800 h 663307"/>
                <a:gd name="connsiteX41" fmla="*/ 1162050 w 1685925"/>
                <a:gd name="connsiteY41" fmla="*/ 152400 h 663307"/>
                <a:gd name="connsiteX42" fmla="*/ 971550 w 1685925"/>
                <a:gd name="connsiteY42" fmla="*/ 158750 h 663307"/>
                <a:gd name="connsiteX43" fmla="*/ 835025 w 1685925"/>
                <a:gd name="connsiteY43" fmla="*/ 174625 h 663307"/>
                <a:gd name="connsiteX44" fmla="*/ 838200 w 1685925"/>
                <a:gd name="connsiteY44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568450 w 1685925"/>
                <a:gd name="connsiteY8" fmla="*/ 400050 h 663307"/>
                <a:gd name="connsiteX9" fmla="*/ 1593850 w 1685925"/>
                <a:gd name="connsiteY9" fmla="*/ 450850 h 663307"/>
                <a:gd name="connsiteX10" fmla="*/ 1593850 w 1685925"/>
                <a:gd name="connsiteY10" fmla="*/ 450850 h 663307"/>
                <a:gd name="connsiteX11" fmla="*/ 1600200 w 1685925"/>
                <a:gd name="connsiteY11" fmla="*/ 498475 h 663307"/>
                <a:gd name="connsiteX12" fmla="*/ 1562100 w 1685925"/>
                <a:gd name="connsiteY12" fmla="*/ 539750 h 663307"/>
                <a:gd name="connsiteX13" fmla="*/ 1492250 w 1685925"/>
                <a:gd name="connsiteY13" fmla="*/ 558800 h 663307"/>
                <a:gd name="connsiteX14" fmla="*/ 1123950 w 1685925"/>
                <a:gd name="connsiteY14" fmla="*/ 628650 h 663307"/>
                <a:gd name="connsiteX15" fmla="*/ 977900 w 1685925"/>
                <a:gd name="connsiteY15" fmla="*/ 654050 h 663307"/>
                <a:gd name="connsiteX16" fmla="*/ 857250 w 1685925"/>
                <a:gd name="connsiteY16" fmla="*/ 660400 h 663307"/>
                <a:gd name="connsiteX17" fmla="*/ 762000 w 1685925"/>
                <a:gd name="connsiteY17" fmla="*/ 609600 h 663307"/>
                <a:gd name="connsiteX18" fmla="*/ 622300 w 1685925"/>
                <a:gd name="connsiteY18" fmla="*/ 400050 h 663307"/>
                <a:gd name="connsiteX19" fmla="*/ 482600 w 1685925"/>
                <a:gd name="connsiteY19" fmla="*/ 228600 h 663307"/>
                <a:gd name="connsiteX20" fmla="*/ 482600 w 1685925"/>
                <a:gd name="connsiteY20" fmla="*/ 228600 h 663307"/>
                <a:gd name="connsiteX21" fmla="*/ 454025 w 1685925"/>
                <a:gd name="connsiteY21" fmla="*/ 200025 h 663307"/>
                <a:gd name="connsiteX22" fmla="*/ 377825 w 1685925"/>
                <a:gd name="connsiteY22" fmla="*/ 203200 h 663307"/>
                <a:gd name="connsiteX23" fmla="*/ 196850 w 1685925"/>
                <a:gd name="connsiteY23" fmla="*/ 228600 h 663307"/>
                <a:gd name="connsiteX24" fmla="*/ 25400 w 1685925"/>
                <a:gd name="connsiteY24" fmla="*/ 254000 h 663307"/>
                <a:gd name="connsiteX25" fmla="*/ 25400 w 1685925"/>
                <a:gd name="connsiteY25" fmla="*/ 254000 h 663307"/>
                <a:gd name="connsiteX26" fmla="*/ 0 w 1685925"/>
                <a:gd name="connsiteY26" fmla="*/ 203200 h 663307"/>
                <a:gd name="connsiteX27" fmla="*/ 247650 w 1685925"/>
                <a:gd name="connsiteY27" fmla="*/ 158750 h 663307"/>
                <a:gd name="connsiteX28" fmla="*/ 368300 w 1685925"/>
                <a:gd name="connsiteY28" fmla="*/ 146050 h 663307"/>
                <a:gd name="connsiteX29" fmla="*/ 463550 w 1685925"/>
                <a:gd name="connsiteY29" fmla="*/ 146050 h 663307"/>
                <a:gd name="connsiteX30" fmla="*/ 504825 w 1685925"/>
                <a:gd name="connsiteY30" fmla="*/ 149225 h 663307"/>
                <a:gd name="connsiteX31" fmla="*/ 539750 w 1685925"/>
                <a:gd name="connsiteY31" fmla="*/ 171450 h 663307"/>
                <a:gd name="connsiteX32" fmla="*/ 644525 w 1685925"/>
                <a:gd name="connsiteY32" fmla="*/ 307975 h 663307"/>
                <a:gd name="connsiteX33" fmla="*/ 781050 w 1685925"/>
                <a:gd name="connsiteY33" fmla="*/ 480483 h 663307"/>
                <a:gd name="connsiteX34" fmla="*/ 840317 w 1685925"/>
                <a:gd name="connsiteY34" fmla="*/ 552450 h 663307"/>
                <a:gd name="connsiteX35" fmla="*/ 927100 w 1685925"/>
                <a:gd name="connsiteY35" fmla="*/ 603250 h 663307"/>
                <a:gd name="connsiteX36" fmla="*/ 1257300 w 1685925"/>
                <a:gd name="connsiteY36" fmla="*/ 546100 h 663307"/>
                <a:gd name="connsiteX37" fmla="*/ 1517650 w 1685925"/>
                <a:gd name="connsiteY37" fmla="*/ 482600 h 663307"/>
                <a:gd name="connsiteX38" fmla="*/ 1390650 w 1685925"/>
                <a:gd name="connsiteY38" fmla="*/ 279400 h 663307"/>
                <a:gd name="connsiteX39" fmla="*/ 1263650 w 1685925"/>
                <a:gd name="connsiteY39" fmla="*/ 177800 h 663307"/>
                <a:gd name="connsiteX40" fmla="*/ 1162050 w 1685925"/>
                <a:gd name="connsiteY40" fmla="*/ 152400 h 663307"/>
                <a:gd name="connsiteX41" fmla="*/ 971550 w 1685925"/>
                <a:gd name="connsiteY41" fmla="*/ 158750 h 663307"/>
                <a:gd name="connsiteX42" fmla="*/ 835025 w 1685925"/>
                <a:gd name="connsiteY42" fmla="*/ 174625 h 663307"/>
                <a:gd name="connsiteX43" fmla="*/ 838200 w 1685925"/>
                <a:gd name="connsiteY43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593850 w 1685925"/>
                <a:gd name="connsiteY8" fmla="*/ 450850 h 663307"/>
                <a:gd name="connsiteX9" fmla="*/ 1593850 w 1685925"/>
                <a:gd name="connsiteY9" fmla="*/ 450850 h 663307"/>
                <a:gd name="connsiteX10" fmla="*/ 1600200 w 1685925"/>
                <a:gd name="connsiteY10" fmla="*/ 498475 h 663307"/>
                <a:gd name="connsiteX11" fmla="*/ 1562100 w 1685925"/>
                <a:gd name="connsiteY11" fmla="*/ 539750 h 663307"/>
                <a:gd name="connsiteX12" fmla="*/ 1492250 w 1685925"/>
                <a:gd name="connsiteY12" fmla="*/ 558800 h 663307"/>
                <a:gd name="connsiteX13" fmla="*/ 1123950 w 1685925"/>
                <a:gd name="connsiteY13" fmla="*/ 628650 h 663307"/>
                <a:gd name="connsiteX14" fmla="*/ 977900 w 1685925"/>
                <a:gd name="connsiteY14" fmla="*/ 654050 h 663307"/>
                <a:gd name="connsiteX15" fmla="*/ 857250 w 1685925"/>
                <a:gd name="connsiteY15" fmla="*/ 660400 h 663307"/>
                <a:gd name="connsiteX16" fmla="*/ 762000 w 1685925"/>
                <a:gd name="connsiteY16" fmla="*/ 609600 h 663307"/>
                <a:gd name="connsiteX17" fmla="*/ 622300 w 1685925"/>
                <a:gd name="connsiteY17" fmla="*/ 400050 h 663307"/>
                <a:gd name="connsiteX18" fmla="*/ 482600 w 1685925"/>
                <a:gd name="connsiteY18" fmla="*/ 228600 h 663307"/>
                <a:gd name="connsiteX19" fmla="*/ 482600 w 1685925"/>
                <a:gd name="connsiteY19" fmla="*/ 228600 h 663307"/>
                <a:gd name="connsiteX20" fmla="*/ 454025 w 1685925"/>
                <a:gd name="connsiteY20" fmla="*/ 200025 h 663307"/>
                <a:gd name="connsiteX21" fmla="*/ 377825 w 1685925"/>
                <a:gd name="connsiteY21" fmla="*/ 203200 h 663307"/>
                <a:gd name="connsiteX22" fmla="*/ 196850 w 1685925"/>
                <a:gd name="connsiteY22" fmla="*/ 228600 h 663307"/>
                <a:gd name="connsiteX23" fmla="*/ 25400 w 1685925"/>
                <a:gd name="connsiteY23" fmla="*/ 254000 h 663307"/>
                <a:gd name="connsiteX24" fmla="*/ 25400 w 1685925"/>
                <a:gd name="connsiteY24" fmla="*/ 254000 h 663307"/>
                <a:gd name="connsiteX25" fmla="*/ 0 w 1685925"/>
                <a:gd name="connsiteY25" fmla="*/ 203200 h 663307"/>
                <a:gd name="connsiteX26" fmla="*/ 247650 w 1685925"/>
                <a:gd name="connsiteY26" fmla="*/ 158750 h 663307"/>
                <a:gd name="connsiteX27" fmla="*/ 368300 w 1685925"/>
                <a:gd name="connsiteY27" fmla="*/ 146050 h 663307"/>
                <a:gd name="connsiteX28" fmla="*/ 463550 w 1685925"/>
                <a:gd name="connsiteY28" fmla="*/ 146050 h 663307"/>
                <a:gd name="connsiteX29" fmla="*/ 504825 w 1685925"/>
                <a:gd name="connsiteY29" fmla="*/ 149225 h 663307"/>
                <a:gd name="connsiteX30" fmla="*/ 539750 w 1685925"/>
                <a:gd name="connsiteY30" fmla="*/ 171450 h 663307"/>
                <a:gd name="connsiteX31" fmla="*/ 644525 w 1685925"/>
                <a:gd name="connsiteY31" fmla="*/ 307975 h 663307"/>
                <a:gd name="connsiteX32" fmla="*/ 781050 w 1685925"/>
                <a:gd name="connsiteY32" fmla="*/ 480483 h 663307"/>
                <a:gd name="connsiteX33" fmla="*/ 840317 w 1685925"/>
                <a:gd name="connsiteY33" fmla="*/ 552450 h 663307"/>
                <a:gd name="connsiteX34" fmla="*/ 927100 w 1685925"/>
                <a:gd name="connsiteY34" fmla="*/ 603250 h 663307"/>
                <a:gd name="connsiteX35" fmla="*/ 1257300 w 1685925"/>
                <a:gd name="connsiteY35" fmla="*/ 546100 h 663307"/>
                <a:gd name="connsiteX36" fmla="*/ 1517650 w 1685925"/>
                <a:gd name="connsiteY36" fmla="*/ 482600 h 663307"/>
                <a:gd name="connsiteX37" fmla="*/ 1390650 w 1685925"/>
                <a:gd name="connsiteY37" fmla="*/ 279400 h 663307"/>
                <a:gd name="connsiteX38" fmla="*/ 1263650 w 1685925"/>
                <a:gd name="connsiteY38" fmla="*/ 177800 h 663307"/>
                <a:gd name="connsiteX39" fmla="*/ 1162050 w 1685925"/>
                <a:gd name="connsiteY39" fmla="*/ 152400 h 663307"/>
                <a:gd name="connsiteX40" fmla="*/ 971550 w 1685925"/>
                <a:gd name="connsiteY40" fmla="*/ 158750 h 663307"/>
                <a:gd name="connsiteX41" fmla="*/ 835025 w 1685925"/>
                <a:gd name="connsiteY41" fmla="*/ 174625 h 663307"/>
                <a:gd name="connsiteX42" fmla="*/ 838200 w 1685925"/>
                <a:gd name="connsiteY42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593850 w 1685925"/>
                <a:gd name="connsiteY8" fmla="*/ 450850 h 663307"/>
                <a:gd name="connsiteX9" fmla="*/ 1600200 w 1685925"/>
                <a:gd name="connsiteY9" fmla="*/ 498475 h 663307"/>
                <a:gd name="connsiteX10" fmla="*/ 1562100 w 1685925"/>
                <a:gd name="connsiteY10" fmla="*/ 539750 h 663307"/>
                <a:gd name="connsiteX11" fmla="*/ 1492250 w 1685925"/>
                <a:gd name="connsiteY11" fmla="*/ 558800 h 663307"/>
                <a:gd name="connsiteX12" fmla="*/ 1123950 w 1685925"/>
                <a:gd name="connsiteY12" fmla="*/ 628650 h 663307"/>
                <a:gd name="connsiteX13" fmla="*/ 977900 w 1685925"/>
                <a:gd name="connsiteY13" fmla="*/ 654050 h 663307"/>
                <a:gd name="connsiteX14" fmla="*/ 857250 w 1685925"/>
                <a:gd name="connsiteY14" fmla="*/ 660400 h 663307"/>
                <a:gd name="connsiteX15" fmla="*/ 762000 w 1685925"/>
                <a:gd name="connsiteY15" fmla="*/ 609600 h 663307"/>
                <a:gd name="connsiteX16" fmla="*/ 622300 w 1685925"/>
                <a:gd name="connsiteY16" fmla="*/ 400050 h 663307"/>
                <a:gd name="connsiteX17" fmla="*/ 482600 w 1685925"/>
                <a:gd name="connsiteY17" fmla="*/ 228600 h 663307"/>
                <a:gd name="connsiteX18" fmla="*/ 482600 w 1685925"/>
                <a:gd name="connsiteY18" fmla="*/ 228600 h 663307"/>
                <a:gd name="connsiteX19" fmla="*/ 454025 w 1685925"/>
                <a:gd name="connsiteY19" fmla="*/ 200025 h 663307"/>
                <a:gd name="connsiteX20" fmla="*/ 377825 w 1685925"/>
                <a:gd name="connsiteY20" fmla="*/ 203200 h 663307"/>
                <a:gd name="connsiteX21" fmla="*/ 196850 w 1685925"/>
                <a:gd name="connsiteY21" fmla="*/ 228600 h 663307"/>
                <a:gd name="connsiteX22" fmla="*/ 25400 w 1685925"/>
                <a:gd name="connsiteY22" fmla="*/ 254000 h 663307"/>
                <a:gd name="connsiteX23" fmla="*/ 25400 w 1685925"/>
                <a:gd name="connsiteY23" fmla="*/ 254000 h 663307"/>
                <a:gd name="connsiteX24" fmla="*/ 0 w 1685925"/>
                <a:gd name="connsiteY24" fmla="*/ 203200 h 663307"/>
                <a:gd name="connsiteX25" fmla="*/ 247650 w 1685925"/>
                <a:gd name="connsiteY25" fmla="*/ 158750 h 663307"/>
                <a:gd name="connsiteX26" fmla="*/ 368300 w 1685925"/>
                <a:gd name="connsiteY26" fmla="*/ 146050 h 663307"/>
                <a:gd name="connsiteX27" fmla="*/ 463550 w 1685925"/>
                <a:gd name="connsiteY27" fmla="*/ 146050 h 663307"/>
                <a:gd name="connsiteX28" fmla="*/ 504825 w 1685925"/>
                <a:gd name="connsiteY28" fmla="*/ 149225 h 663307"/>
                <a:gd name="connsiteX29" fmla="*/ 539750 w 1685925"/>
                <a:gd name="connsiteY29" fmla="*/ 171450 h 663307"/>
                <a:gd name="connsiteX30" fmla="*/ 644525 w 1685925"/>
                <a:gd name="connsiteY30" fmla="*/ 307975 h 663307"/>
                <a:gd name="connsiteX31" fmla="*/ 781050 w 1685925"/>
                <a:gd name="connsiteY31" fmla="*/ 480483 h 663307"/>
                <a:gd name="connsiteX32" fmla="*/ 840317 w 1685925"/>
                <a:gd name="connsiteY32" fmla="*/ 552450 h 663307"/>
                <a:gd name="connsiteX33" fmla="*/ 927100 w 1685925"/>
                <a:gd name="connsiteY33" fmla="*/ 603250 h 663307"/>
                <a:gd name="connsiteX34" fmla="*/ 1257300 w 1685925"/>
                <a:gd name="connsiteY34" fmla="*/ 546100 h 663307"/>
                <a:gd name="connsiteX35" fmla="*/ 1517650 w 1685925"/>
                <a:gd name="connsiteY35" fmla="*/ 482600 h 663307"/>
                <a:gd name="connsiteX36" fmla="*/ 1390650 w 1685925"/>
                <a:gd name="connsiteY36" fmla="*/ 279400 h 663307"/>
                <a:gd name="connsiteX37" fmla="*/ 1263650 w 1685925"/>
                <a:gd name="connsiteY37" fmla="*/ 177800 h 663307"/>
                <a:gd name="connsiteX38" fmla="*/ 1162050 w 1685925"/>
                <a:gd name="connsiteY38" fmla="*/ 152400 h 663307"/>
                <a:gd name="connsiteX39" fmla="*/ 971550 w 1685925"/>
                <a:gd name="connsiteY39" fmla="*/ 158750 h 663307"/>
                <a:gd name="connsiteX40" fmla="*/ 835025 w 1685925"/>
                <a:gd name="connsiteY40" fmla="*/ 174625 h 663307"/>
                <a:gd name="connsiteX41" fmla="*/ 838200 w 1685925"/>
                <a:gd name="connsiteY41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600200 w 1685925"/>
                <a:gd name="connsiteY8" fmla="*/ 498475 h 663307"/>
                <a:gd name="connsiteX9" fmla="*/ 1562100 w 1685925"/>
                <a:gd name="connsiteY9" fmla="*/ 539750 h 663307"/>
                <a:gd name="connsiteX10" fmla="*/ 1492250 w 1685925"/>
                <a:gd name="connsiteY10" fmla="*/ 558800 h 663307"/>
                <a:gd name="connsiteX11" fmla="*/ 1123950 w 1685925"/>
                <a:gd name="connsiteY11" fmla="*/ 628650 h 663307"/>
                <a:gd name="connsiteX12" fmla="*/ 977900 w 1685925"/>
                <a:gd name="connsiteY12" fmla="*/ 654050 h 663307"/>
                <a:gd name="connsiteX13" fmla="*/ 857250 w 1685925"/>
                <a:gd name="connsiteY13" fmla="*/ 660400 h 663307"/>
                <a:gd name="connsiteX14" fmla="*/ 762000 w 1685925"/>
                <a:gd name="connsiteY14" fmla="*/ 609600 h 663307"/>
                <a:gd name="connsiteX15" fmla="*/ 622300 w 1685925"/>
                <a:gd name="connsiteY15" fmla="*/ 400050 h 663307"/>
                <a:gd name="connsiteX16" fmla="*/ 482600 w 1685925"/>
                <a:gd name="connsiteY16" fmla="*/ 228600 h 663307"/>
                <a:gd name="connsiteX17" fmla="*/ 482600 w 1685925"/>
                <a:gd name="connsiteY17" fmla="*/ 228600 h 663307"/>
                <a:gd name="connsiteX18" fmla="*/ 454025 w 1685925"/>
                <a:gd name="connsiteY18" fmla="*/ 200025 h 663307"/>
                <a:gd name="connsiteX19" fmla="*/ 377825 w 1685925"/>
                <a:gd name="connsiteY19" fmla="*/ 203200 h 663307"/>
                <a:gd name="connsiteX20" fmla="*/ 196850 w 1685925"/>
                <a:gd name="connsiteY20" fmla="*/ 228600 h 663307"/>
                <a:gd name="connsiteX21" fmla="*/ 25400 w 1685925"/>
                <a:gd name="connsiteY21" fmla="*/ 254000 h 663307"/>
                <a:gd name="connsiteX22" fmla="*/ 25400 w 1685925"/>
                <a:gd name="connsiteY22" fmla="*/ 254000 h 663307"/>
                <a:gd name="connsiteX23" fmla="*/ 0 w 1685925"/>
                <a:gd name="connsiteY23" fmla="*/ 203200 h 663307"/>
                <a:gd name="connsiteX24" fmla="*/ 247650 w 1685925"/>
                <a:gd name="connsiteY24" fmla="*/ 158750 h 663307"/>
                <a:gd name="connsiteX25" fmla="*/ 368300 w 1685925"/>
                <a:gd name="connsiteY25" fmla="*/ 146050 h 663307"/>
                <a:gd name="connsiteX26" fmla="*/ 463550 w 1685925"/>
                <a:gd name="connsiteY26" fmla="*/ 146050 h 663307"/>
                <a:gd name="connsiteX27" fmla="*/ 504825 w 1685925"/>
                <a:gd name="connsiteY27" fmla="*/ 149225 h 663307"/>
                <a:gd name="connsiteX28" fmla="*/ 539750 w 1685925"/>
                <a:gd name="connsiteY28" fmla="*/ 171450 h 663307"/>
                <a:gd name="connsiteX29" fmla="*/ 644525 w 1685925"/>
                <a:gd name="connsiteY29" fmla="*/ 307975 h 663307"/>
                <a:gd name="connsiteX30" fmla="*/ 781050 w 1685925"/>
                <a:gd name="connsiteY30" fmla="*/ 480483 h 663307"/>
                <a:gd name="connsiteX31" fmla="*/ 840317 w 1685925"/>
                <a:gd name="connsiteY31" fmla="*/ 552450 h 663307"/>
                <a:gd name="connsiteX32" fmla="*/ 927100 w 1685925"/>
                <a:gd name="connsiteY32" fmla="*/ 603250 h 663307"/>
                <a:gd name="connsiteX33" fmla="*/ 1257300 w 1685925"/>
                <a:gd name="connsiteY33" fmla="*/ 546100 h 663307"/>
                <a:gd name="connsiteX34" fmla="*/ 1517650 w 1685925"/>
                <a:gd name="connsiteY34" fmla="*/ 482600 h 663307"/>
                <a:gd name="connsiteX35" fmla="*/ 1390650 w 1685925"/>
                <a:gd name="connsiteY35" fmla="*/ 279400 h 663307"/>
                <a:gd name="connsiteX36" fmla="*/ 1263650 w 1685925"/>
                <a:gd name="connsiteY36" fmla="*/ 177800 h 663307"/>
                <a:gd name="connsiteX37" fmla="*/ 1162050 w 1685925"/>
                <a:gd name="connsiteY37" fmla="*/ 152400 h 663307"/>
                <a:gd name="connsiteX38" fmla="*/ 971550 w 1685925"/>
                <a:gd name="connsiteY38" fmla="*/ 158750 h 663307"/>
                <a:gd name="connsiteX39" fmla="*/ 835025 w 1685925"/>
                <a:gd name="connsiteY39" fmla="*/ 174625 h 663307"/>
                <a:gd name="connsiteX40" fmla="*/ 838200 w 1685925"/>
                <a:gd name="connsiteY40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600200 w 1685925"/>
                <a:gd name="connsiteY8" fmla="*/ 498475 h 663307"/>
                <a:gd name="connsiteX9" fmla="*/ 1562100 w 1685925"/>
                <a:gd name="connsiteY9" fmla="*/ 539750 h 663307"/>
                <a:gd name="connsiteX10" fmla="*/ 1492250 w 1685925"/>
                <a:gd name="connsiteY10" fmla="*/ 558800 h 663307"/>
                <a:gd name="connsiteX11" fmla="*/ 1123950 w 1685925"/>
                <a:gd name="connsiteY11" fmla="*/ 628650 h 663307"/>
                <a:gd name="connsiteX12" fmla="*/ 977900 w 1685925"/>
                <a:gd name="connsiteY12" fmla="*/ 654050 h 663307"/>
                <a:gd name="connsiteX13" fmla="*/ 857250 w 1685925"/>
                <a:gd name="connsiteY13" fmla="*/ 660400 h 663307"/>
                <a:gd name="connsiteX14" fmla="*/ 762000 w 1685925"/>
                <a:gd name="connsiteY14" fmla="*/ 609600 h 663307"/>
                <a:gd name="connsiteX15" fmla="*/ 622300 w 1685925"/>
                <a:gd name="connsiteY15" fmla="*/ 400050 h 663307"/>
                <a:gd name="connsiteX16" fmla="*/ 482600 w 1685925"/>
                <a:gd name="connsiteY16" fmla="*/ 228600 h 663307"/>
                <a:gd name="connsiteX17" fmla="*/ 482600 w 1685925"/>
                <a:gd name="connsiteY17" fmla="*/ 228600 h 663307"/>
                <a:gd name="connsiteX18" fmla="*/ 454025 w 1685925"/>
                <a:gd name="connsiteY18" fmla="*/ 200025 h 663307"/>
                <a:gd name="connsiteX19" fmla="*/ 377825 w 1685925"/>
                <a:gd name="connsiteY19" fmla="*/ 203200 h 663307"/>
                <a:gd name="connsiteX20" fmla="*/ 196850 w 1685925"/>
                <a:gd name="connsiteY20" fmla="*/ 228600 h 663307"/>
                <a:gd name="connsiteX21" fmla="*/ 25400 w 1685925"/>
                <a:gd name="connsiteY21" fmla="*/ 254000 h 663307"/>
                <a:gd name="connsiteX22" fmla="*/ 25400 w 1685925"/>
                <a:gd name="connsiteY22" fmla="*/ 254000 h 663307"/>
                <a:gd name="connsiteX23" fmla="*/ 0 w 1685925"/>
                <a:gd name="connsiteY23" fmla="*/ 203200 h 663307"/>
                <a:gd name="connsiteX24" fmla="*/ 247650 w 1685925"/>
                <a:gd name="connsiteY24" fmla="*/ 158750 h 663307"/>
                <a:gd name="connsiteX25" fmla="*/ 368300 w 1685925"/>
                <a:gd name="connsiteY25" fmla="*/ 146050 h 663307"/>
                <a:gd name="connsiteX26" fmla="*/ 463550 w 1685925"/>
                <a:gd name="connsiteY26" fmla="*/ 146050 h 663307"/>
                <a:gd name="connsiteX27" fmla="*/ 504825 w 1685925"/>
                <a:gd name="connsiteY27" fmla="*/ 149225 h 663307"/>
                <a:gd name="connsiteX28" fmla="*/ 539750 w 1685925"/>
                <a:gd name="connsiteY28" fmla="*/ 171450 h 663307"/>
                <a:gd name="connsiteX29" fmla="*/ 644525 w 1685925"/>
                <a:gd name="connsiteY29" fmla="*/ 307975 h 663307"/>
                <a:gd name="connsiteX30" fmla="*/ 781050 w 1685925"/>
                <a:gd name="connsiteY30" fmla="*/ 480483 h 663307"/>
                <a:gd name="connsiteX31" fmla="*/ 840317 w 1685925"/>
                <a:gd name="connsiteY31" fmla="*/ 552450 h 663307"/>
                <a:gd name="connsiteX32" fmla="*/ 927100 w 1685925"/>
                <a:gd name="connsiteY32" fmla="*/ 603250 h 663307"/>
                <a:gd name="connsiteX33" fmla="*/ 1257300 w 1685925"/>
                <a:gd name="connsiteY33" fmla="*/ 546100 h 663307"/>
                <a:gd name="connsiteX34" fmla="*/ 1517650 w 1685925"/>
                <a:gd name="connsiteY34" fmla="*/ 482600 h 663307"/>
                <a:gd name="connsiteX35" fmla="*/ 1369484 w 1685925"/>
                <a:gd name="connsiteY35" fmla="*/ 287867 h 663307"/>
                <a:gd name="connsiteX36" fmla="*/ 1263650 w 1685925"/>
                <a:gd name="connsiteY36" fmla="*/ 177800 h 663307"/>
                <a:gd name="connsiteX37" fmla="*/ 1162050 w 1685925"/>
                <a:gd name="connsiteY37" fmla="*/ 152400 h 663307"/>
                <a:gd name="connsiteX38" fmla="*/ 971550 w 1685925"/>
                <a:gd name="connsiteY38" fmla="*/ 158750 h 663307"/>
                <a:gd name="connsiteX39" fmla="*/ 835025 w 1685925"/>
                <a:gd name="connsiteY39" fmla="*/ 174625 h 663307"/>
                <a:gd name="connsiteX40" fmla="*/ 838200 w 1685925"/>
                <a:gd name="connsiteY40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97000 w 1685925"/>
                <a:gd name="connsiteY6" fmla="*/ 171450 h 663307"/>
                <a:gd name="connsiteX7" fmla="*/ 1435100 w 1685925"/>
                <a:gd name="connsiteY7" fmla="*/ 234950 h 663307"/>
                <a:gd name="connsiteX8" fmla="*/ 1600200 w 1685925"/>
                <a:gd name="connsiteY8" fmla="*/ 498475 h 663307"/>
                <a:gd name="connsiteX9" fmla="*/ 1562100 w 1685925"/>
                <a:gd name="connsiteY9" fmla="*/ 539750 h 663307"/>
                <a:gd name="connsiteX10" fmla="*/ 1492250 w 1685925"/>
                <a:gd name="connsiteY10" fmla="*/ 558800 h 663307"/>
                <a:gd name="connsiteX11" fmla="*/ 1123950 w 1685925"/>
                <a:gd name="connsiteY11" fmla="*/ 628650 h 663307"/>
                <a:gd name="connsiteX12" fmla="*/ 977900 w 1685925"/>
                <a:gd name="connsiteY12" fmla="*/ 654050 h 663307"/>
                <a:gd name="connsiteX13" fmla="*/ 857250 w 1685925"/>
                <a:gd name="connsiteY13" fmla="*/ 660400 h 663307"/>
                <a:gd name="connsiteX14" fmla="*/ 762000 w 1685925"/>
                <a:gd name="connsiteY14" fmla="*/ 609600 h 663307"/>
                <a:gd name="connsiteX15" fmla="*/ 622300 w 1685925"/>
                <a:gd name="connsiteY15" fmla="*/ 400050 h 663307"/>
                <a:gd name="connsiteX16" fmla="*/ 482600 w 1685925"/>
                <a:gd name="connsiteY16" fmla="*/ 228600 h 663307"/>
                <a:gd name="connsiteX17" fmla="*/ 482600 w 1685925"/>
                <a:gd name="connsiteY17" fmla="*/ 228600 h 663307"/>
                <a:gd name="connsiteX18" fmla="*/ 454025 w 1685925"/>
                <a:gd name="connsiteY18" fmla="*/ 200025 h 663307"/>
                <a:gd name="connsiteX19" fmla="*/ 377825 w 1685925"/>
                <a:gd name="connsiteY19" fmla="*/ 203200 h 663307"/>
                <a:gd name="connsiteX20" fmla="*/ 196850 w 1685925"/>
                <a:gd name="connsiteY20" fmla="*/ 228600 h 663307"/>
                <a:gd name="connsiteX21" fmla="*/ 25400 w 1685925"/>
                <a:gd name="connsiteY21" fmla="*/ 254000 h 663307"/>
                <a:gd name="connsiteX22" fmla="*/ 25400 w 1685925"/>
                <a:gd name="connsiteY22" fmla="*/ 254000 h 663307"/>
                <a:gd name="connsiteX23" fmla="*/ 0 w 1685925"/>
                <a:gd name="connsiteY23" fmla="*/ 203200 h 663307"/>
                <a:gd name="connsiteX24" fmla="*/ 247650 w 1685925"/>
                <a:gd name="connsiteY24" fmla="*/ 158750 h 663307"/>
                <a:gd name="connsiteX25" fmla="*/ 368300 w 1685925"/>
                <a:gd name="connsiteY25" fmla="*/ 146050 h 663307"/>
                <a:gd name="connsiteX26" fmla="*/ 463550 w 1685925"/>
                <a:gd name="connsiteY26" fmla="*/ 146050 h 663307"/>
                <a:gd name="connsiteX27" fmla="*/ 504825 w 1685925"/>
                <a:gd name="connsiteY27" fmla="*/ 149225 h 663307"/>
                <a:gd name="connsiteX28" fmla="*/ 539750 w 1685925"/>
                <a:gd name="connsiteY28" fmla="*/ 171450 h 663307"/>
                <a:gd name="connsiteX29" fmla="*/ 644525 w 1685925"/>
                <a:gd name="connsiteY29" fmla="*/ 307975 h 663307"/>
                <a:gd name="connsiteX30" fmla="*/ 781050 w 1685925"/>
                <a:gd name="connsiteY30" fmla="*/ 480483 h 663307"/>
                <a:gd name="connsiteX31" fmla="*/ 840317 w 1685925"/>
                <a:gd name="connsiteY31" fmla="*/ 552450 h 663307"/>
                <a:gd name="connsiteX32" fmla="*/ 927100 w 1685925"/>
                <a:gd name="connsiteY32" fmla="*/ 603250 h 663307"/>
                <a:gd name="connsiteX33" fmla="*/ 1257300 w 1685925"/>
                <a:gd name="connsiteY33" fmla="*/ 546100 h 663307"/>
                <a:gd name="connsiteX34" fmla="*/ 1504950 w 1685925"/>
                <a:gd name="connsiteY34" fmla="*/ 491067 h 663307"/>
                <a:gd name="connsiteX35" fmla="*/ 1369484 w 1685925"/>
                <a:gd name="connsiteY35" fmla="*/ 287867 h 663307"/>
                <a:gd name="connsiteX36" fmla="*/ 1263650 w 1685925"/>
                <a:gd name="connsiteY36" fmla="*/ 177800 h 663307"/>
                <a:gd name="connsiteX37" fmla="*/ 1162050 w 1685925"/>
                <a:gd name="connsiteY37" fmla="*/ 152400 h 663307"/>
                <a:gd name="connsiteX38" fmla="*/ 971550 w 1685925"/>
                <a:gd name="connsiteY38" fmla="*/ 158750 h 663307"/>
                <a:gd name="connsiteX39" fmla="*/ 835025 w 1685925"/>
                <a:gd name="connsiteY39" fmla="*/ 174625 h 663307"/>
                <a:gd name="connsiteX40" fmla="*/ 838200 w 1685925"/>
                <a:gd name="connsiteY40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425575 w 1685925"/>
                <a:gd name="connsiteY5" fmla="*/ 123825 h 663307"/>
                <a:gd name="connsiteX6" fmla="*/ 1384300 w 1685925"/>
                <a:gd name="connsiteY6" fmla="*/ 146050 h 663307"/>
                <a:gd name="connsiteX7" fmla="*/ 1435100 w 1685925"/>
                <a:gd name="connsiteY7" fmla="*/ 234950 h 663307"/>
                <a:gd name="connsiteX8" fmla="*/ 1600200 w 1685925"/>
                <a:gd name="connsiteY8" fmla="*/ 498475 h 663307"/>
                <a:gd name="connsiteX9" fmla="*/ 1562100 w 1685925"/>
                <a:gd name="connsiteY9" fmla="*/ 539750 h 663307"/>
                <a:gd name="connsiteX10" fmla="*/ 1492250 w 1685925"/>
                <a:gd name="connsiteY10" fmla="*/ 558800 h 663307"/>
                <a:gd name="connsiteX11" fmla="*/ 1123950 w 1685925"/>
                <a:gd name="connsiteY11" fmla="*/ 628650 h 663307"/>
                <a:gd name="connsiteX12" fmla="*/ 977900 w 1685925"/>
                <a:gd name="connsiteY12" fmla="*/ 654050 h 663307"/>
                <a:gd name="connsiteX13" fmla="*/ 857250 w 1685925"/>
                <a:gd name="connsiteY13" fmla="*/ 660400 h 663307"/>
                <a:gd name="connsiteX14" fmla="*/ 762000 w 1685925"/>
                <a:gd name="connsiteY14" fmla="*/ 609600 h 663307"/>
                <a:gd name="connsiteX15" fmla="*/ 622300 w 1685925"/>
                <a:gd name="connsiteY15" fmla="*/ 400050 h 663307"/>
                <a:gd name="connsiteX16" fmla="*/ 482600 w 1685925"/>
                <a:gd name="connsiteY16" fmla="*/ 228600 h 663307"/>
                <a:gd name="connsiteX17" fmla="*/ 482600 w 1685925"/>
                <a:gd name="connsiteY17" fmla="*/ 228600 h 663307"/>
                <a:gd name="connsiteX18" fmla="*/ 454025 w 1685925"/>
                <a:gd name="connsiteY18" fmla="*/ 200025 h 663307"/>
                <a:gd name="connsiteX19" fmla="*/ 377825 w 1685925"/>
                <a:gd name="connsiteY19" fmla="*/ 203200 h 663307"/>
                <a:gd name="connsiteX20" fmla="*/ 196850 w 1685925"/>
                <a:gd name="connsiteY20" fmla="*/ 228600 h 663307"/>
                <a:gd name="connsiteX21" fmla="*/ 25400 w 1685925"/>
                <a:gd name="connsiteY21" fmla="*/ 254000 h 663307"/>
                <a:gd name="connsiteX22" fmla="*/ 25400 w 1685925"/>
                <a:gd name="connsiteY22" fmla="*/ 254000 h 663307"/>
                <a:gd name="connsiteX23" fmla="*/ 0 w 1685925"/>
                <a:gd name="connsiteY23" fmla="*/ 203200 h 663307"/>
                <a:gd name="connsiteX24" fmla="*/ 247650 w 1685925"/>
                <a:gd name="connsiteY24" fmla="*/ 158750 h 663307"/>
                <a:gd name="connsiteX25" fmla="*/ 368300 w 1685925"/>
                <a:gd name="connsiteY25" fmla="*/ 146050 h 663307"/>
                <a:gd name="connsiteX26" fmla="*/ 463550 w 1685925"/>
                <a:gd name="connsiteY26" fmla="*/ 146050 h 663307"/>
                <a:gd name="connsiteX27" fmla="*/ 504825 w 1685925"/>
                <a:gd name="connsiteY27" fmla="*/ 149225 h 663307"/>
                <a:gd name="connsiteX28" fmla="*/ 539750 w 1685925"/>
                <a:gd name="connsiteY28" fmla="*/ 171450 h 663307"/>
                <a:gd name="connsiteX29" fmla="*/ 644525 w 1685925"/>
                <a:gd name="connsiteY29" fmla="*/ 307975 h 663307"/>
                <a:gd name="connsiteX30" fmla="*/ 781050 w 1685925"/>
                <a:gd name="connsiteY30" fmla="*/ 480483 h 663307"/>
                <a:gd name="connsiteX31" fmla="*/ 840317 w 1685925"/>
                <a:gd name="connsiteY31" fmla="*/ 552450 h 663307"/>
                <a:gd name="connsiteX32" fmla="*/ 927100 w 1685925"/>
                <a:gd name="connsiteY32" fmla="*/ 603250 h 663307"/>
                <a:gd name="connsiteX33" fmla="*/ 1257300 w 1685925"/>
                <a:gd name="connsiteY33" fmla="*/ 546100 h 663307"/>
                <a:gd name="connsiteX34" fmla="*/ 1504950 w 1685925"/>
                <a:gd name="connsiteY34" fmla="*/ 491067 h 663307"/>
                <a:gd name="connsiteX35" fmla="*/ 1369484 w 1685925"/>
                <a:gd name="connsiteY35" fmla="*/ 287867 h 663307"/>
                <a:gd name="connsiteX36" fmla="*/ 1263650 w 1685925"/>
                <a:gd name="connsiteY36" fmla="*/ 177800 h 663307"/>
                <a:gd name="connsiteX37" fmla="*/ 1162050 w 1685925"/>
                <a:gd name="connsiteY37" fmla="*/ 152400 h 663307"/>
                <a:gd name="connsiteX38" fmla="*/ 971550 w 1685925"/>
                <a:gd name="connsiteY38" fmla="*/ 158750 h 663307"/>
                <a:gd name="connsiteX39" fmla="*/ 835025 w 1685925"/>
                <a:gd name="connsiteY39" fmla="*/ 174625 h 663307"/>
                <a:gd name="connsiteX40" fmla="*/ 838200 w 1685925"/>
                <a:gd name="connsiteY40" fmla="*/ 127000 h 663307"/>
                <a:gd name="connsiteX0" fmla="*/ 838200 w 1685925"/>
                <a:gd name="connsiteY0" fmla="*/ 127000 h 663307"/>
                <a:gd name="connsiteX1" fmla="*/ 1676400 w 1685925"/>
                <a:gd name="connsiteY1" fmla="*/ 0 h 663307"/>
                <a:gd name="connsiteX2" fmla="*/ 1676400 w 1685925"/>
                <a:gd name="connsiteY2" fmla="*/ 0 h 663307"/>
                <a:gd name="connsiteX3" fmla="*/ 1685925 w 1685925"/>
                <a:gd name="connsiteY3" fmla="*/ 34925 h 663307"/>
                <a:gd name="connsiteX4" fmla="*/ 1543050 w 1685925"/>
                <a:gd name="connsiteY4" fmla="*/ 69850 h 663307"/>
                <a:gd name="connsiteX5" fmla="*/ 1384300 w 1685925"/>
                <a:gd name="connsiteY5" fmla="*/ 146050 h 663307"/>
                <a:gd name="connsiteX6" fmla="*/ 1435100 w 1685925"/>
                <a:gd name="connsiteY6" fmla="*/ 234950 h 663307"/>
                <a:gd name="connsiteX7" fmla="*/ 1600200 w 1685925"/>
                <a:gd name="connsiteY7" fmla="*/ 498475 h 663307"/>
                <a:gd name="connsiteX8" fmla="*/ 1562100 w 1685925"/>
                <a:gd name="connsiteY8" fmla="*/ 539750 h 663307"/>
                <a:gd name="connsiteX9" fmla="*/ 1492250 w 1685925"/>
                <a:gd name="connsiteY9" fmla="*/ 558800 h 663307"/>
                <a:gd name="connsiteX10" fmla="*/ 1123950 w 1685925"/>
                <a:gd name="connsiteY10" fmla="*/ 628650 h 663307"/>
                <a:gd name="connsiteX11" fmla="*/ 977900 w 1685925"/>
                <a:gd name="connsiteY11" fmla="*/ 654050 h 663307"/>
                <a:gd name="connsiteX12" fmla="*/ 857250 w 1685925"/>
                <a:gd name="connsiteY12" fmla="*/ 660400 h 663307"/>
                <a:gd name="connsiteX13" fmla="*/ 762000 w 1685925"/>
                <a:gd name="connsiteY13" fmla="*/ 609600 h 663307"/>
                <a:gd name="connsiteX14" fmla="*/ 622300 w 1685925"/>
                <a:gd name="connsiteY14" fmla="*/ 400050 h 663307"/>
                <a:gd name="connsiteX15" fmla="*/ 482600 w 1685925"/>
                <a:gd name="connsiteY15" fmla="*/ 228600 h 663307"/>
                <a:gd name="connsiteX16" fmla="*/ 482600 w 1685925"/>
                <a:gd name="connsiteY16" fmla="*/ 228600 h 663307"/>
                <a:gd name="connsiteX17" fmla="*/ 454025 w 1685925"/>
                <a:gd name="connsiteY17" fmla="*/ 200025 h 663307"/>
                <a:gd name="connsiteX18" fmla="*/ 377825 w 1685925"/>
                <a:gd name="connsiteY18" fmla="*/ 203200 h 663307"/>
                <a:gd name="connsiteX19" fmla="*/ 196850 w 1685925"/>
                <a:gd name="connsiteY19" fmla="*/ 228600 h 663307"/>
                <a:gd name="connsiteX20" fmla="*/ 25400 w 1685925"/>
                <a:gd name="connsiteY20" fmla="*/ 254000 h 663307"/>
                <a:gd name="connsiteX21" fmla="*/ 25400 w 1685925"/>
                <a:gd name="connsiteY21" fmla="*/ 254000 h 663307"/>
                <a:gd name="connsiteX22" fmla="*/ 0 w 1685925"/>
                <a:gd name="connsiteY22" fmla="*/ 203200 h 663307"/>
                <a:gd name="connsiteX23" fmla="*/ 247650 w 1685925"/>
                <a:gd name="connsiteY23" fmla="*/ 158750 h 663307"/>
                <a:gd name="connsiteX24" fmla="*/ 368300 w 1685925"/>
                <a:gd name="connsiteY24" fmla="*/ 146050 h 663307"/>
                <a:gd name="connsiteX25" fmla="*/ 463550 w 1685925"/>
                <a:gd name="connsiteY25" fmla="*/ 146050 h 663307"/>
                <a:gd name="connsiteX26" fmla="*/ 504825 w 1685925"/>
                <a:gd name="connsiteY26" fmla="*/ 149225 h 663307"/>
                <a:gd name="connsiteX27" fmla="*/ 539750 w 1685925"/>
                <a:gd name="connsiteY27" fmla="*/ 171450 h 663307"/>
                <a:gd name="connsiteX28" fmla="*/ 644525 w 1685925"/>
                <a:gd name="connsiteY28" fmla="*/ 307975 h 663307"/>
                <a:gd name="connsiteX29" fmla="*/ 781050 w 1685925"/>
                <a:gd name="connsiteY29" fmla="*/ 480483 h 663307"/>
                <a:gd name="connsiteX30" fmla="*/ 840317 w 1685925"/>
                <a:gd name="connsiteY30" fmla="*/ 552450 h 663307"/>
                <a:gd name="connsiteX31" fmla="*/ 927100 w 1685925"/>
                <a:gd name="connsiteY31" fmla="*/ 603250 h 663307"/>
                <a:gd name="connsiteX32" fmla="*/ 1257300 w 1685925"/>
                <a:gd name="connsiteY32" fmla="*/ 546100 h 663307"/>
                <a:gd name="connsiteX33" fmla="*/ 1504950 w 1685925"/>
                <a:gd name="connsiteY33" fmla="*/ 491067 h 663307"/>
                <a:gd name="connsiteX34" fmla="*/ 1369484 w 1685925"/>
                <a:gd name="connsiteY34" fmla="*/ 287867 h 663307"/>
                <a:gd name="connsiteX35" fmla="*/ 1263650 w 1685925"/>
                <a:gd name="connsiteY35" fmla="*/ 177800 h 663307"/>
                <a:gd name="connsiteX36" fmla="*/ 1162050 w 1685925"/>
                <a:gd name="connsiteY36" fmla="*/ 152400 h 663307"/>
                <a:gd name="connsiteX37" fmla="*/ 971550 w 1685925"/>
                <a:gd name="connsiteY37" fmla="*/ 158750 h 663307"/>
                <a:gd name="connsiteX38" fmla="*/ 835025 w 1685925"/>
                <a:gd name="connsiteY38" fmla="*/ 174625 h 663307"/>
                <a:gd name="connsiteX39" fmla="*/ 838200 w 1685925"/>
                <a:gd name="connsiteY39" fmla="*/ 127000 h 66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85925" h="663307">
                  <a:moveTo>
                    <a:pt x="838200" y="127000"/>
                  </a:moveTo>
                  <a:lnTo>
                    <a:pt x="1676400" y="0"/>
                  </a:lnTo>
                  <a:lnTo>
                    <a:pt x="1676400" y="0"/>
                  </a:lnTo>
                  <a:lnTo>
                    <a:pt x="1685925" y="34925"/>
                  </a:lnTo>
                  <a:cubicBezTo>
                    <a:pt x="1663700" y="46567"/>
                    <a:pt x="1593321" y="51329"/>
                    <a:pt x="1543050" y="69850"/>
                  </a:cubicBezTo>
                  <a:cubicBezTo>
                    <a:pt x="1492779" y="88371"/>
                    <a:pt x="1402292" y="118533"/>
                    <a:pt x="1384300" y="146050"/>
                  </a:cubicBezTo>
                  <a:cubicBezTo>
                    <a:pt x="1374775" y="161925"/>
                    <a:pt x="1406525" y="196850"/>
                    <a:pt x="1435100" y="234950"/>
                  </a:cubicBezTo>
                  <a:lnTo>
                    <a:pt x="1600200" y="498475"/>
                  </a:lnTo>
                  <a:lnTo>
                    <a:pt x="1562100" y="539750"/>
                  </a:lnTo>
                  <a:lnTo>
                    <a:pt x="1492250" y="558800"/>
                  </a:lnTo>
                  <a:lnTo>
                    <a:pt x="1123950" y="628650"/>
                  </a:lnTo>
                  <a:lnTo>
                    <a:pt x="977900" y="654050"/>
                  </a:lnTo>
                  <a:cubicBezTo>
                    <a:pt x="933450" y="659342"/>
                    <a:pt x="893233" y="667808"/>
                    <a:pt x="857250" y="660400"/>
                  </a:cubicBezTo>
                  <a:cubicBezTo>
                    <a:pt x="821267" y="652992"/>
                    <a:pt x="801158" y="652992"/>
                    <a:pt x="762000" y="609600"/>
                  </a:cubicBezTo>
                  <a:lnTo>
                    <a:pt x="622300" y="400050"/>
                  </a:lnTo>
                  <a:lnTo>
                    <a:pt x="482600" y="228600"/>
                  </a:lnTo>
                  <a:lnTo>
                    <a:pt x="482600" y="228600"/>
                  </a:lnTo>
                  <a:cubicBezTo>
                    <a:pt x="477838" y="223838"/>
                    <a:pt x="471487" y="204258"/>
                    <a:pt x="454025" y="200025"/>
                  </a:cubicBezTo>
                  <a:cubicBezTo>
                    <a:pt x="436563" y="195792"/>
                    <a:pt x="420688" y="198438"/>
                    <a:pt x="377825" y="203200"/>
                  </a:cubicBezTo>
                  <a:lnTo>
                    <a:pt x="196850" y="228600"/>
                  </a:lnTo>
                  <a:lnTo>
                    <a:pt x="25400" y="254000"/>
                  </a:lnTo>
                  <a:lnTo>
                    <a:pt x="25400" y="254000"/>
                  </a:lnTo>
                  <a:lnTo>
                    <a:pt x="0" y="203200"/>
                  </a:lnTo>
                  <a:lnTo>
                    <a:pt x="247650" y="158750"/>
                  </a:lnTo>
                  <a:lnTo>
                    <a:pt x="368300" y="146050"/>
                  </a:lnTo>
                  <a:lnTo>
                    <a:pt x="463550" y="146050"/>
                  </a:lnTo>
                  <a:lnTo>
                    <a:pt x="504825" y="149225"/>
                  </a:lnTo>
                  <a:lnTo>
                    <a:pt x="539750" y="171450"/>
                  </a:lnTo>
                  <a:lnTo>
                    <a:pt x="644525" y="307975"/>
                  </a:lnTo>
                  <a:cubicBezTo>
                    <a:pt x="684742" y="359480"/>
                    <a:pt x="733954" y="431271"/>
                    <a:pt x="781050" y="480483"/>
                  </a:cubicBezTo>
                  <a:cubicBezTo>
                    <a:pt x="813682" y="521229"/>
                    <a:pt x="815975" y="531989"/>
                    <a:pt x="840317" y="552450"/>
                  </a:cubicBezTo>
                  <a:cubicBezTo>
                    <a:pt x="864659" y="572911"/>
                    <a:pt x="857603" y="604308"/>
                    <a:pt x="927100" y="603250"/>
                  </a:cubicBezTo>
                  <a:cubicBezTo>
                    <a:pt x="996597" y="602192"/>
                    <a:pt x="1158875" y="566208"/>
                    <a:pt x="1257300" y="546100"/>
                  </a:cubicBezTo>
                  <a:lnTo>
                    <a:pt x="1504950" y="491067"/>
                  </a:lnTo>
                  <a:lnTo>
                    <a:pt x="1369484" y="287867"/>
                  </a:lnTo>
                  <a:cubicBezTo>
                    <a:pt x="1334206" y="251178"/>
                    <a:pt x="1298222" y="200378"/>
                    <a:pt x="1263650" y="177800"/>
                  </a:cubicBezTo>
                  <a:cubicBezTo>
                    <a:pt x="1229078" y="155222"/>
                    <a:pt x="1225550" y="150283"/>
                    <a:pt x="1162050" y="152400"/>
                  </a:cubicBezTo>
                  <a:lnTo>
                    <a:pt x="971550" y="158750"/>
                  </a:lnTo>
                  <a:lnTo>
                    <a:pt x="835025" y="174625"/>
                  </a:lnTo>
                  <a:lnTo>
                    <a:pt x="838200" y="127000"/>
                  </a:lnTo>
                  <a:close/>
                </a:path>
              </a:pathLst>
            </a:custGeom>
            <a:solidFill>
              <a:srgbClr val="AABF3D"/>
            </a:solidFill>
            <a:ln>
              <a:solidFill>
                <a:srgbClr val="0080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Figura a mano libera 7">
              <a:extLst>
                <a:ext uri="{FF2B5EF4-FFF2-40B4-BE49-F238E27FC236}">
                  <a16:creationId xmlns="" xmlns:a16="http://schemas.microsoft.com/office/drawing/2014/main" id="{021D613B-9535-254D-B726-C6DAFEC5C65C}"/>
                </a:ext>
              </a:extLst>
            </p:cNvPr>
            <p:cNvSpPr/>
            <p:nvPr/>
          </p:nvSpPr>
          <p:spPr>
            <a:xfrm>
              <a:off x="2066688" y="3733124"/>
              <a:ext cx="4348692" cy="792194"/>
            </a:xfrm>
            <a:custGeom>
              <a:avLst/>
              <a:gdLst>
                <a:gd name="connsiteX0" fmla="*/ 120650 w 4127500"/>
                <a:gd name="connsiteY0" fmla="*/ 730250 h 787400"/>
                <a:gd name="connsiteX1" fmla="*/ 215900 w 4127500"/>
                <a:gd name="connsiteY1" fmla="*/ 736600 h 787400"/>
                <a:gd name="connsiteX2" fmla="*/ 215900 w 4127500"/>
                <a:gd name="connsiteY2" fmla="*/ 736600 h 787400"/>
                <a:gd name="connsiteX3" fmla="*/ 260350 w 4127500"/>
                <a:gd name="connsiteY3" fmla="*/ 685800 h 787400"/>
                <a:gd name="connsiteX4" fmla="*/ 38100 w 4127500"/>
                <a:gd name="connsiteY4" fmla="*/ 431800 h 787400"/>
                <a:gd name="connsiteX5" fmla="*/ 0 w 4127500"/>
                <a:gd name="connsiteY5" fmla="*/ 336550 h 787400"/>
                <a:gd name="connsiteX6" fmla="*/ 0 w 4127500"/>
                <a:gd name="connsiteY6" fmla="*/ 336550 h 787400"/>
                <a:gd name="connsiteX7" fmla="*/ 57150 w 4127500"/>
                <a:gd name="connsiteY7" fmla="*/ 292100 h 787400"/>
                <a:gd name="connsiteX8" fmla="*/ 1784350 w 4127500"/>
                <a:gd name="connsiteY8" fmla="*/ 0 h 787400"/>
                <a:gd name="connsiteX9" fmla="*/ 1911350 w 4127500"/>
                <a:gd name="connsiteY9" fmla="*/ 12700 h 787400"/>
                <a:gd name="connsiteX10" fmla="*/ 2025650 w 4127500"/>
                <a:gd name="connsiteY10" fmla="*/ 165100 h 787400"/>
                <a:gd name="connsiteX11" fmla="*/ 2165350 w 4127500"/>
                <a:gd name="connsiteY11" fmla="*/ 342900 h 787400"/>
                <a:gd name="connsiteX12" fmla="*/ 2254250 w 4127500"/>
                <a:gd name="connsiteY12" fmla="*/ 381000 h 787400"/>
                <a:gd name="connsiteX13" fmla="*/ 2654300 w 4127500"/>
                <a:gd name="connsiteY13" fmla="*/ 298450 h 787400"/>
                <a:gd name="connsiteX14" fmla="*/ 4102100 w 4127500"/>
                <a:gd name="connsiteY14" fmla="*/ 31750 h 787400"/>
                <a:gd name="connsiteX15" fmla="*/ 4127500 w 4127500"/>
                <a:gd name="connsiteY15" fmla="*/ 107950 h 787400"/>
                <a:gd name="connsiteX16" fmla="*/ 2444750 w 4127500"/>
                <a:gd name="connsiteY16" fmla="*/ 406400 h 787400"/>
                <a:gd name="connsiteX17" fmla="*/ 2362200 w 4127500"/>
                <a:gd name="connsiteY17" fmla="*/ 412750 h 787400"/>
                <a:gd name="connsiteX18" fmla="*/ 2273300 w 4127500"/>
                <a:gd name="connsiteY18" fmla="*/ 419100 h 787400"/>
                <a:gd name="connsiteX19" fmla="*/ 2178050 w 4127500"/>
                <a:gd name="connsiteY19" fmla="*/ 412750 h 787400"/>
                <a:gd name="connsiteX20" fmla="*/ 2108200 w 4127500"/>
                <a:gd name="connsiteY20" fmla="*/ 381000 h 787400"/>
                <a:gd name="connsiteX21" fmla="*/ 1974850 w 4127500"/>
                <a:gd name="connsiteY21" fmla="*/ 203200 h 787400"/>
                <a:gd name="connsiteX22" fmla="*/ 1847850 w 4127500"/>
                <a:gd name="connsiteY22" fmla="*/ 50800 h 787400"/>
                <a:gd name="connsiteX23" fmla="*/ 1847850 w 4127500"/>
                <a:gd name="connsiteY23" fmla="*/ 50800 h 787400"/>
                <a:gd name="connsiteX24" fmla="*/ 114300 w 4127500"/>
                <a:gd name="connsiteY24" fmla="*/ 342900 h 787400"/>
                <a:gd name="connsiteX25" fmla="*/ 158750 w 4127500"/>
                <a:gd name="connsiteY25" fmla="*/ 438150 h 787400"/>
                <a:gd name="connsiteX26" fmla="*/ 292100 w 4127500"/>
                <a:gd name="connsiteY26" fmla="*/ 596900 h 787400"/>
                <a:gd name="connsiteX27" fmla="*/ 330200 w 4127500"/>
                <a:gd name="connsiteY27" fmla="*/ 673100 h 787400"/>
                <a:gd name="connsiteX28" fmla="*/ 330200 w 4127500"/>
                <a:gd name="connsiteY28" fmla="*/ 673100 h 787400"/>
                <a:gd name="connsiteX29" fmla="*/ 323850 w 4127500"/>
                <a:gd name="connsiteY29" fmla="*/ 736600 h 787400"/>
                <a:gd name="connsiteX30" fmla="*/ 260350 w 4127500"/>
                <a:gd name="connsiteY30" fmla="*/ 755650 h 787400"/>
                <a:gd name="connsiteX31" fmla="*/ 171450 w 4127500"/>
                <a:gd name="connsiteY31" fmla="*/ 787400 h 787400"/>
                <a:gd name="connsiteX32" fmla="*/ 120650 w 4127500"/>
                <a:gd name="connsiteY32" fmla="*/ 730250 h 787400"/>
                <a:gd name="connsiteX0" fmla="*/ 120650 w 4127500"/>
                <a:gd name="connsiteY0" fmla="*/ 730250 h 787400"/>
                <a:gd name="connsiteX1" fmla="*/ 215900 w 4127500"/>
                <a:gd name="connsiteY1" fmla="*/ 736600 h 787400"/>
                <a:gd name="connsiteX2" fmla="*/ 215900 w 4127500"/>
                <a:gd name="connsiteY2" fmla="*/ 736600 h 787400"/>
                <a:gd name="connsiteX3" fmla="*/ 260350 w 4127500"/>
                <a:gd name="connsiteY3" fmla="*/ 685800 h 787400"/>
                <a:gd name="connsiteX4" fmla="*/ 38100 w 4127500"/>
                <a:gd name="connsiteY4" fmla="*/ 431800 h 787400"/>
                <a:gd name="connsiteX5" fmla="*/ 0 w 4127500"/>
                <a:gd name="connsiteY5" fmla="*/ 336550 h 787400"/>
                <a:gd name="connsiteX6" fmla="*/ 0 w 4127500"/>
                <a:gd name="connsiteY6" fmla="*/ 336550 h 787400"/>
                <a:gd name="connsiteX7" fmla="*/ 57150 w 4127500"/>
                <a:gd name="connsiteY7" fmla="*/ 292100 h 787400"/>
                <a:gd name="connsiteX8" fmla="*/ 1784350 w 4127500"/>
                <a:gd name="connsiteY8" fmla="*/ 0 h 787400"/>
                <a:gd name="connsiteX9" fmla="*/ 1911350 w 4127500"/>
                <a:gd name="connsiteY9" fmla="*/ 12700 h 787400"/>
                <a:gd name="connsiteX10" fmla="*/ 2025650 w 4127500"/>
                <a:gd name="connsiteY10" fmla="*/ 165100 h 787400"/>
                <a:gd name="connsiteX11" fmla="*/ 2165350 w 4127500"/>
                <a:gd name="connsiteY11" fmla="*/ 342900 h 787400"/>
                <a:gd name="connsiteX12" fmla="*/ 2254250 w 4127500"/>
                <a:gd name="connsiteY12" fmla="*/ 371475 h 787400"/>
                <a:gd name="connsiteX13" fmla="*/ 2654300 w 4127500"/>
                <a:gd name="connsiteY13" fmla="*/ 298450 h 787400"/>
                <a:gd name="connsiteX14" fmla="*/ 4102100 w 4127500"/>
                <a:gd name="connsiteY14" fmla="*/ 31750 h 787400"/>
                <a:gd name="connsiteX15" fmla="*/ 4127500 w 4127500"/>
                <a:gd name="connsiteY15" fmla="*/ 107950 h 787400"/>
                <a:gd name="connsiteX16" fmla="*/ 2444750 w 4127500"/>
                <a:gd name="connsiteY16" fmla="*/ 406400 h 787400"/>
                <a:gd name="connsiteX17" fmla="*/ 2362200 w 4127500"/>
                <a:gd name="connsiteY17" fmla="*/ 412750 h 787400"/>
                <a:gd name="connsiteX18" fmla="*/ 2273300 w 4127500"/>
                <a:gd name="connsiteY18" fmla="*/ 419100 h 787400"/>
                <a:gd name="connsiteX19" fmla="*/ 2178050 w 4127500"/>
                <a:gd name="connsiteY19" fmla="*/ 412750 h 787400"/>
                <a:gd name="connsiteX20" fmla="*/ 2108200 w 4127500"/>
                <a:gd name="connsiteY20" fmla="*/ 381000 h 787400"/>
                <a:gd name="connsiteX21" fmla="*/ 1974850 w 4127500"/>
                <a:gd name="connsiteY21" fmla="*/ 203200 h 787400"/>
                <a:gd name="connsiteX22" fmla="*/ 1847850 w 4127500"/>
                <a:gd name="connsiteY22" fmla="*/ 50800 h 787400"/>
                <a:gd name="connsiteX23" fmla="*/ 1847850 w 4127500"/>
                <a:gd name="connsiteY23" fmla="*/ 50800 h 787400"/>
                <a:gd name="connsiteX24" fmla="*/ 114300 w 4127500"/>
                <a:gd name="connsiteY24" fmla="*/ 342900 h 787400"/>
                <a:gd name="connsiteX25" fmla="*/ 158750 w 4127500"/>
                <a:gd name="connsiteY25" fmla="*/ 438150 h 787400"/>
                <a:gd name="connsiteX26" fmla="*/ 292100 w 4127500"/>
                <a:gd name="connsiteY26" fmla="*/ 596900 h 787400"/>
                <a:gd name="connsiteX27" fmla="*/ 330200 w 4127500"/>
                <a:gd name="connsiteY27" fmla="*/ 673100 h 787400"/>
                <a:gd name="connsiteX28" fmla="*/ 330200 w 4127500"/>
                <a:gd name="connsiteY28" fmla="*/ 673100 h 787400"/>
                <a:gd name="connsiteX29" fmla="*/ 323850 w 4127500"/>
                <a:gd name="connsiteY29" fmla="*/ 736600 h 787400"/>
                <a:gd name="connsiteX30" fmla="*/ 260350 w 4127500"/>
                <a:gd name="connsiteY30" fmla="*/ 755650 h 787400"/>
                <a:gd name="connsiteX31" fmla="*/ 171450 w 4127500"/>
                <a:gd name="connsiteY31" fmla="*/ 787400 h 787400"/>
                <a:gd name="connsiteX32" fmla="*/ 120650 w 4127500"/>
                <a:gd name="connsiteY32" fmla="*/ 730250 h 787400"/>
                <a:gd name="connsiteX0" fmla="*/ 120650 w 4127500"/>
                <a:gd name="connsiteY0" fmla="*/ 730250 h 787400"/>
                <a:gd name="connsiteX1" fmla="*/ 215900 w 4127500"/>
                <a:gd name="connsiteY1" fmla="*/ 736600 h 787400"/>
                <a:gd name="connsiteX2" fmla="*/ 215900 w 4127500"/>
                <a:gd name="connsiteY2" fmla="*/ 736600 h 787400"/>
                <a:gd name="connsiteX3" fmla="*/ 260350 w 4127500"/>
                <a:gd name="connsiteY3" fmla="*/ 685800 h 787400"/>
                <a:gd name="connsiteX4" fmla="*/ 38100 w 4127500"/>
                <a:gd name="connsiteY4" fmla="*/ 431800 h 787400"/>
                <a:gd name="connsiteX5" fmla="*/ 0 w 4127500"/>
                <a:gd name="connsiteY5" fmla="*/ 336550 h 787400"/>
                <a:gd name="connsiteX6" fmla="*/ 0 w 4127500"/>
                <a:gd name="connsiteY6" fmla="*/ 336550 h 787400"/>
                <a:gd name="connsiteX7" fmla="*/ 57150 w 4127500"/>
                <a:gd name="connsiteY7" fmla="*/ 292100 h 787400"/>
                <a:gd name="connsiteX8" fmla="*/ 1784350 w 4127500"/>
                <a:gd name="connsiteY8" fmla="*/ 0 h 787400"/>
                <a:gd name="connsiteX9" fmla="*/ 1911350 w 4127500"/>
                <a:gd name="connsiteY9" fmla="*/ 12700 h 787400"/>
                <a:gd name="connsiteX10" fmla="*/ 2025650 w 4127500"/>
                <a:gd name="connsiteY10" fmla="*/ 165100 h 787400"/>
                <a:gd name="connsiteX11" fmla="*/ 2165350 w 4127500"/>
                <a:gd name="connsiteY11" fmla="*/ 342900 h 787400"/>
                <a:gd name="connsiteX12" fmla="*/ 2254250 w 4127500"/>
                <a:gd name="connsiteY12" fmla="*/ 371475 h 787400"/>
                <a:gd name="connsiteX13" fmla="*/ 2654300 w 4127500"/>
                <a:gd name="connsiteY13" fmla="*/ 298450 h 787400"/>
                <a:gd name="connsiteX14" fmla="*/ 4102100 w 4127500"/>
                <a:gd name="connsiteY14" fmla="*/ 31750 h 787400"/>
                <a:gd name="connsiteX15" fmla="*/ 4127500 w 4127500"/>
                <a:gd name="connsiteY15" fmla="*/ 107950 h 787400"/>
                <a:gd name="connsiteX16" fmla="*/ 2444750 w 4127500"/>
                <a:gd name="connsiteY16" fmla="*/ 406400 h 787400"/>
                <a:gd name="connsiteX17" fmla="*/ 2362200 w 4127500"/>
                <a:gd name="connsiteY17" fmla="*/ 412750 h 787400"/>
                <a:gd name="connsiteX18" fmla="*/ 2273300 w 4127500"/>
                <a:gd name="connsiteY18" fmla="*/ 419100 h 787400"/>
                <a:gd name="connsiteX19" fmla="*/ 2181225 w 4127500"/>
                <a:gd name="connsiteY19" fmla="*/ 425450 h 787400"/>
                <a:gd name="connsiteX20" fmla="*/ 2178050 w 4127500"/>
                <a:gd name="connsiteY20" fmla="*/ 412750 h 787400"/>
                <a:gd name="connsiteX21" fmla="*/ 2108200 w 4127500"/>
                <a:gd name="connsiteY21" fmla="*/ 381000 h 787400"/>
                <a:gd name="connsiteX22" fmla="*/ 1974850 w 4127500"/>
                <a:gd name="connsiteY22" fmla="*/ 203200 h 787400"/>
                <a:gd name="connsiteX23" fmla="*/ 1847850 w 4127500"/>
                <a:gd name="connsiteY23" fmla="*/ 50800 h 787400"/>
                <a:gd name="connsiteX24" fmla="*/ 1847850 w 4127500"/>
                <a:gd name="connsiteY24" fmla="*/ 50800 h 787400"/>
                <a:gd name="connsiteX25" fmla="*/ 114300 w 4127500"/>
                <a:gd name="connsiteY25" fmla="*/ 342900 h 787400"/>
                <a:gd name="connsiteX26" fmla="*/ 158750 w 4127500"/>
                <a:gd name="connsiteY26" fmla="*/ 438150 h 787400"/>
                <a:gd name="connsiteX27" fmla="*/ 292100 w 4127500"/>
                <a:gd name="connsiteY27" fmla="*/ 596900 h 787400"/>
                <a:gd name="connsiteX28" fmla="*/ 330200 w 4127500"/>
                <a:gd name="connsiteY28" fmla="*/ 673100 h 787400"/>
                <a:gd name="connsiteX29" fmla="*/ 330200 w 4127500"/>
                <a:gd name="connsiteY29" fmla="*/ 673100 h 787400"/>
                <a:gd name="connsiteX30" fmla="*/ 323850 w 4127500"/>
                <a:gd name="connsiteY30" fmla="*/ 736600 h 787400"/>
                <a:gd name="connsiteX31" fmla="*/ 260350 w 4127500"/>
                <a:gd name="connsiteY31" fmla="*/ 755650 h 787400"/>
                <a:gd name="connsiteX32" fmla="*/ 171450 w 4127500"/>
                <a:gd name="connsiteY32" fmla="*/ 787400 h 787400"/>
                <a:gd name="connsiteX33" fmla="*/ 120650 w 4127500"/>
                <a:gd name="connsiteY33" fmla="*/ 730250 h 787400"/>
                <a:gd name="connsiteX0" fmla="*/ 120650 w 4127500"/>
                <a:gd name="connsiteY0" fmla="*/ 730250 h 787400"/>
                <a:gd name="connsiteX1" fmla="*/ 215900 w 4127500"/>
                <a:gd name="connsiteY1" fmla="*/ 736600 h 787400"/>
                <a:gd name="connsiteX2" fmla="*/ 215900 w 4127500"/>
                <a:gd name="connsiteY2" fmla="*/ 736600 h 787400"/>
                <a:gd name="connsiteX3" fmla="*/ 260350 w 4127500"/>
                <a:gd name="connsiteY3" fmla="*/ 685800 h 787400"/>
                <a:gd name="connsiteX4" fmla="*/ 38100 w 4127500"/>
                <a:gd name="connsiteY4" fmla="*/ 431800 h 787400"/>
                <a:gd name="connsiteX5" fmla="*/ 0 w 4127500"/>
                <a:gd name="connsiteY5" fmla="*/ 336550 h 787400"/>
                <a:gd name="connsiteX6" fmla="*/ 0 w 4127500"/>
                <a:gd name="connsiteY6" fmla="*/ 336550 h 787400"/>
                <a:gd name="connsiteX7" fmla="*/ 57150 w 4127500"/>
                <a:gd name="connsiteY7" fmla="*/ 292100 h 787400"/>
                <a:gd name="connsiteX8" fmla="*/ 1784350 w 4127500"/>
                <a:gd name="connsiteY8" fmla="*/ 0 h 787400"/>
                <a:gd name="connsiteX9" fmla="*/ 1911350 w 4127500"/>
                <a:gd name="connsiteY9" fmla="*/ 12700 h 787400"/>
                <a:gd name="connsiteX10" fmla="*/ 2025650 w 4127500"/>
                <a:gd name="connsiteY10" fmla="*/ 165100 h 787400"/>
                <a:gd name="connsiteX11" fmla="*/ 2165350 w 4127500"/>
                <a:gd name="connsiteY11" fmla="*/ 342900 h 787400"/>
                <a:gd name="connsiteX12" fmla="*/ 2254250 w 4127500"/>
                <a:gd name="connsiteY12" fmla="*/ 371475 h 787400"/>
                <a:gd name="connsiteX13" fmla="*/ 2654300 w 4127500"/>
                <a:gd name="connsiteY13" fmla="*/ 298450 h 787400"/>
                <a:gd name="connsiteX14" fmla="*/ 4102100 w 4127500"/>
                <a:gd name="connsiteY14" fmla="*/ 31750 h 787400"/>
                <a:gd name="connsiteX15" fmla="*/ 4127500 w 4127500"/>
                <a:gd name="connsiteY15" fmla="*/ 107950 h 787400"/>
                <a:gd name="connsiteX16" fmla="*/ 2444750 w 4127500"/>
                <a:gd name="connsiteY16" fmla="*/ 406400 h 787400"/>
                <a:gd name="connsiteX17" fmla="*/ 2362200 w 4127500"/>
                <a:gd name="connsiteY17" fmla="*/ 412750 h 787400"/>
                <a:gd name="connsiteX18" fmla="*/ 2273300 w 4127500"/>
                <a:gd name="connsiteY18" fmla="*/ 431800 h 787400"/>
                <a:gd name="connsiteX19" fmla="*/ 2181225 w 4127500"/>
                <a:gd name="connsiteY19" fmla="*/ 425450 h 787400"/>
                <a:gd name="connsiteX20" fmla="*/ 2178050 w 4127500"/>
                <a:gd name="connsiteY20" fmla="*/ 412750 h 787400"/>
                <a:gd name="connsiteX21" fmla="*/ 2108200 w 4127500"/>
                <a:gd name="connsiteY21" fmla="*/ 381000 h 787400"/>
                <a:gd name="connsiteX22" fmla="*/ 1974850 w 4127500"/>
                <a:gd name="connsiteY22" fmla="*/ 203200 h 787400"/>
                <a:gd name="connsiteX23" fmla="*/ 1847850 w 4127500"/>
                <a:gd name="connsiteY23" fmla="*/ 50800 h 787400"/>
                <a:gd name="connsiteX24" fmla="*/ 1847850 w 4127500"/>
                <a:gd name="connsiteY24" fmla="*/ 50800 h 787400"/>
                <a:gd name="connsiteX25" fmla="*/ 114300 w 4127500"/>
                <a:gd name="connsiteY25" fmla="*/ 342900 h 787400"/>
                <a:gd name="connsiteX26" fmla="*/ 158750 w 4127500"/>
                <a:gd name="connsiteY26" fmla="*/ 438150 h 787400"/>
                <a:gd name="connsiteX27" fmla="*/ 292100 w 4127500"/>
                <a:gd name="connsiteY27" fmla="*/ 596900 h 787400"/>
                <a:gd name="connsiteX28" fmla="*/ 330200 w 4127500"/>
                <a:gd name="connsiteY28" fmla="*/ 673100 h 787400"/>
                <a:gd name="connsiteX29" fmla="*/ 330200 w 4127500"/>
                <a:gd name="connsiteY29" fmla="*/ 673100 h 787400"/>
                <a:gd name="connsiteX30" fmla="*/ 323850 w 4127500"/>
                <a:gd name="connsiteY30" fmla="*/ 736600 h 787400"/>
                <a:gd name="connsiteX31" fmla="*/ 260350 w 4127500"/>
                <a:gd name="connsiteY31" fmla="*/ 755650 h 787400"/>
                <a:gd name="connsiteX32" fmla="*/ 171450 w 4127500"/>
                <a:gd name="connsiteY32" fmla="*/ 787400 h 787400"/>
                <a:gd name="connsiteX33" fmla="*/ 120650 w 4127500"/>
                <a:gd name="connsiteY33" fmla="*/ 730250 h 787400"/>
                <a:gd name="connsiteX0" fmla="*/ 120650 w 4127500"/>
                <a:gd name="connsiteY0" fmla="*/ 730250 h 787400"/>
                <a:gd name="connsiteX1" fmla="*/ 215900 w 4127500"/>
                <a:gd name="connsiteY1" fmla="*/ 736600 h 787400"/>
                <a:gd name="connsiteX2" fmla="*/ 215900 w 4127500"/>
                <a:gd name="connsiteY2" fmla="*/ 736600 h 787400"/>
                <a:gd name="connsiteX3" fmla="*/ 260350 w 4127500"/>
                <a:gd name="connsiteY3" fmla="*/ 685800 h 787400"/>
                <a:gd name="connsiteX4" fmla="*/ 38100 w 4127500"/>
                <a:gd name="connsiteY4" fmla="*/ 431800 h 787400"/>
                <a:gd name="connsiteX5" fmla="*/ 0 w 4127500"/>
                <a:gd name="connsiteY5" fmla="*/ 336550 h 787400"/>
                <a:gd name="connsiteX6" fmla="*/ 0 w 4127500"/>
                <a:gd name="connsiteY6" fmla="*/ 336550 h 787400"/>
                <a:gd name="connsiteX7" fmla="*/ 57150 w 4127500"/>
                <a:gd name="connsiteY7" fmla="*/ 292100 h 787400"/>
                <a:gd name="connsiteX8" fmla="*/ 1784350 w 4127500"/>
                <a:gd name="connsiteY8" fmla="*/ 0 h 787400"/>
                <a:gd name="connsiteX9" fmla="*/ 1841500 w 4127500"/>
                <a:gd name="connsiteY9" fmla="*/ 0 h 787400"/>
                <a:gd name="connsiteX10" fmla="*/ 1911350 w 4127500"/>
                <a:gd name="connsiteY10" fmla="*/ 12700 h 787400"/>
                <a:gd name="connsiteX11" fmla="*/ 2025650 w 4127500"/>
                <a:gd name="connsiteY11" fmla="*/ 165100 h 787400"/>
                <a:gd name="connsiteX12" fmla="*/ 2165350 w 4127500"/>
                <a:gd name="connsiteY12" fmla="*/ 342900 h 787400"/>
                <a:gd name="connsiteX13" fmla="*/ 2254250 w 4127500"/>
                <a:gd name="connsiteY13" fmla="*/ 371475 h 787400"/>
                <a:gd name="connsiteX14" fmla="*/ 2654300 w 4127500"/>
                <a:gd name="connsiteY14" fmla="*/ 298450 h 787400"/>
                <a:gd name="connsiteX15" fmla="*/ 4102100 w 4127500"/>
                <a:gd name="connsiteY15" fmla="*/ 31750 h 787400"/>
                <a:gd name="connsiteX16" fmla="*/ 4127500 w 4127500"/>
                <a:gd name="connsiteY16" fmla="*/ 107950 h 787400"/>
                <a:gd name="connsiteX17" fmla="*/ 2444750 w 4127500"/>
                <a:gd name="connsiteY17" fmla="*/ 406400 h 787400"/>
                <a:gd name="connsiteX18" fmla="*/ 2362200 w 4127500"/>
                <a:gd name="connsiteY18" fmla="*/ 412750 h 787400"/>
                <a:gd name="connsiteX19" fmla="*/ 2273300 w 4127500"/>
                <a:gd name="connsiteY19" fmla="*/ 431800 h 787400"/>
                <a:gd name="connsiteX20" fmla="*/ 2181225 w 4127500"/>
                <a:gd name="connsiteY20" fmla="*/ 425450 h 787400"/>
                <a:gd name="connsiteX21" fmla="*/ 2178050 w 4127500"/>
                <a:gd name="connsiteY21" fmla="*/ 412750 h 787400"/>
                <a:gd name="connsiteX22" fmla="*/ 2108200 w 4127500"/>
                <a:gd name="connsiteY22" fmla="*/ 381000 h 787400"/>
                <a:gd name="connsiteX23" fmla="*/ 1974850 w 4127500"/>
                <a:gd name="connsiteY23" fmla="*/ 203200 h 787400"/>
                <a:gd name="connsiteX24" fmla="*/ 1847850 w 4127500"/>
                <a:gd name="connsiteY24" fmla="*/ 50800 h 787400"/>
                <a:gd name="connsiteX25" fmla="*/ 1847850 w 4127500"/>
                <a:gd name="connsiteY25" fmla="*/ 50800 h 787400"/>
                <a:gd name="connsiteX26" fmla="*/ 114300 w 4127500"/>
                <a:gd name="connsiteY26" fmla="*/ 342900 h 787400"/>
                <a:gd name="connsiteX27" fmla="*/ 158750 w 4127500"/>
                <a:gd name="connsiteY27" fmla="*/ 438150 h 787400"/>
                <a:gd name="connsiteX28" fmla="*/ 292100 w 4127500"/>
                <a:gd name="connsiteY28" fmla="*/ 596900 h 787400"/>
                <a:gd name="connsiteX29" fmla="*/ 330200 w 4127500"/>
                <a:gd name="connsiteY29" fmla="*/ 673100 h 787400"/>
                <a:gd name="connsiteX30" fmla="*/ 330200 w 4127500"/>
                <a:gd name="connsiteY30" fmla="*/ 673100 h 787400"/>
                <a:gd name="connsiteX31" fmla="*/ 323850 w 4127500"/>
                <a:gd name="connsiteY31" fmla="*/ 736600 h 787400"/>
                <a:gd name="connsiteX32" fmla="*/ 260350 w 4127500"/>
                <a:gd name="connsiteY32" fmla="*/ 755650 h 787400"/>
                <a:gd name="connsiteX33" fmla="*/ 171450 w 4127500"/>
                <a:gd name="connsiteY33" fmla="*/ 787400 h 787400"/>
                <a:gd name="connsiteX34" fmla="*/ 120650 w 4127500"/>
                <a:gd name="connsiteY34" fmla="*/ 730250 h 787400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15900 w 4127500"/>
                <a:gd name="connsiteY2" fmla="*/ 759077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4300 w 4127500"/>
                <a:gd name="connsiteY26" fmla="*/ 365377 h 809877"/>
                <a:gd name="connsiteX27" fmla="*/ 158750 w 4127500"/>
                <a:gd name="connsiteY27" fmla="*/ 460627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15900 w 4127500"/>
                <a:gd name="connsiteY2" fmla="*/ 759077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4300 w 4127500"/>
                <a:gd name="connsiteY26" fmla="*/ 365377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15900 w 4127500"/>
                <a:gd name="connsiteY2" fmla="*/ 759077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15900 w 4127500"/>
                <a:gd name="connsiteY2" fmla="*/ 759077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123825 w 4127500"/>
                <a:gd name="connsiteY27" fmla="*/ 403478 h 809877"/>
                <a:gd name="connsiteX28" fmla="*/ 136525 w 4127500"/>
                <a:gd name="connsiteY28" fmla="*/ 451102 h 809877"/>
                <a:gd name="connsiteX29" fmla="*/ 292100 w 4127500"/>
                <a:gd name="connsiteY29" fmla="*/ 619377 h 809877"/>
                <a:gd name="connsiteX30" fmla="*/ 330200 w 4127500"/>
                <a:gd name="connsiteY30" fmla="*/ 695577 h 809877"/>
                <a:gd name="connsiteX31" fmla="*/ 330200 w 4127500"/>
                <a:gd name="connsiteY31" fmla="*/ 695577 h 809877"/>
                <a:gd name="connsiteX32" fmla="*/ 323850 w 4127500"/>
                <a:gd name="connsiteY32" fmla="*/ 759077 h 809877"/>
                <a:gd name="connsiteX33" fmla="*/ 260350 w 4127500"/>
                <a:gd name="connsiteY33" fmla="*/ 778127 h 809877"/>
                <a:gd name="connsiteX34" fmla="*/ 171450 w 4127500"/>
                <a:gd name="connsiteY34" fmla="*/ 809877 h 809877"/>
                <a:gd name="connsiteX35" fmla="*/ 120650 w 4127500"/>
                <a:gd name="connsiteY35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15900 w 4127500"/>
                <a:gd name="connsiteY2" fmla="*/ 759077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92075 w 4127500"/>
                <a:gd name="connsiteY27" fmla="*/ 397128 h 809877"/>
                <a:gd name="connsiteX28" fmla="*/ 136525 w 4127500"/>
                <a:gd name="connsiteY28" fmla="*/ 451102 h 809877"/>
                <a:gd name="connsiteX29" fmla="*/ 292100 w 4127500"/>
                <a:gd name="connsiteY29" fmla="*/ 619377 h 809877"/>
                <a:gd name="connsiteX30" fmla="*/ 330200 w 4127500"/>
                <a:gd name="connsiteY30" fmla="*/ 695577 h 809877"/>
                <a:gd name="connsiteX31" fmla="*/ 330200 w 4127500"/>
                <a:gd name="connsiteY31" fmla="*/ 695577 h 809877"/>
                <a:gd name="connsiteX32" fmla="*/ 323850 w 4127500"/>
                <a:gd name="connsiteY32" fmla="*/ 759077 h 809877"/>
                <a:gd name="connsiteX33" fmla="*/ 260350 w 4127500"/>
                <a:gd name="connsiteY33" fmla="*/ 778127 h 809877"/>
                <a:gd name="connsiteX34" fmla="*/ 171450 w 4127500"/>
                <a:gd name="connsiteY34" fmla="*/ 809877 h 809877"/>
                <a:gd name="connsiteX35" fmla="*/ 120650 w 4127500"/>
                <a:gd name="connsiteY35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196850 w 4127500"/>
                <a:gd name="connsiteY2" fmla="*/ 730502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92075 w 4127500"/>
                <a:gd name="connsiteY27" fmla="*/ 397128 h 809877"/>
                <a:gd name="connsiteX28" fmla="*/ 136525 w 4127500"/>
                <a:gd name="connsiteY28" fmla="*/ 451102 h 809877"/>
                <a:gd name="connsiteX29" fmla="*/ 292100 w 4127500"/>
                <a:gd name="connsiteY29" fmla="*/ 619377 h 809877"/>
                <a:gd name="connsiteX30" fmla="*/ 330200 w 4127500"/>
                <a:gd name="connsiteY30" fmla="*/ 695577 h 809877"/>
                <a:gd name="connsiteX31" fmla="*/ 330200 w 4127500"/>
                <a:gd name="connsiteY31" fmla="*/ 695577 h 809877"/>
                <a:gd name="connsiteX32" fmla="*/ 323850 w 4127500"/>
                <a:gd name="connsiteY32" fmla="*/ 759077 h 809877"/>
                <a:gd name="connsiteX33" fmla="*/ 260350 w 4127500"/>
                <a:gd name="connsiteY33" fmla="*/ 778127 h 809877"/>
                <a:gd name="connsiteX34" fmla="*/ 171450 w 4127500"/>
                <a:gd name="connsiteY34" fmla="*/ 809877 h 809877"/>
                <a:gd name="connsiteX35" fmla="*/ 120650 w 4127500"/>
                <a:gd name="connsiteY35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0 w 4127500"/>
                <a:gd name="connsiteY4" fmla="*/ 359027 h 809877"/>
                <a:gd name="connsiteX5" fmla="*/ 0 w 4127500"/>
                <a:gd name="connsiteY5" fmla="*/ 359027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215900 w 4127500"/>
                <a:gd name="connsiteY1" fmla="*/ 759077 h 809877"/>
                <a:gd name="connsiteX2" fmla="*/ 222250 w 4127500"/>
                <a:gd name="connsiteY2" fmla="*/ 727328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92075 w 4127500"/>
                <a:gd name="connsiteY27" fmla="*/ 397128 h 809877"/>
                <a:gd name="connsiteX28" fmla="*/ 136525 w 4127500"/>
                <a:gd name="connsiteY28" fmla="*/ 451102 h 809877"/>
                <a:gd name="connsiteX29" fmla="*/ 292100 w 4127500"/>
                <a:gd name="connsiteY29" fmla="*/ 619377 h 809877"/>
                <a:gd name="connsiteX30" fmla="*/ 330200 w 4127500"/>
                <a:gd name="connsiteY30" fmla="*/ 695577 h 809877"/>
                <a:gd name="connsiteX31" fmla="*/ 330200 w 4127500"/>
                <a:gd name="connsiteY31" fmla="*/ 695577 h 809877"/>
                <a:gd name="connsiteX32" fmla="*/ 323850 w 4127500"/>
                <a:gd name="connsiteY32" fmla="*/ 759077 h 809877"/>
                <a:gd name="connsiteX33" fmla="*/ 260350 w 4127500"/>
                <a:gd name="connsiteY33" fmla="*/ 778127 h 809877"/>
                <a:gd name="connsiteX34" fmla="*/ 171450 w 4127500"/>
                <a:gd name="connsiteY34" fmla="*/ 809877 h 809877"/>
                <a:gd name="connsiteX35" fmla="*/ 120650 w 4127500"/>
                <a:gd name="connsiteY35" fmla="*/ 752727 h 809877"/>
                <a:gd name="connsiteX0" fmla="*/ 120650 w 4127500"/>
                <a:gd name="connsiteY0" fmla="*/ 752727 h 809877"/>
                <a:gd name="connsiteX1" fmla="*/ 193675 w 4127500"/>
                <a:gd name="connsiteY1" fmla="*/ 752727 h 809877"/>
                <a:gd name="connsiteX2" fmla="*/ 222250 w 4127500"/>
                <a:gd name="connsiteY2" fmla="*/ 727328 h 809877"/>
                <a:gd name="connsiteX3" fmla="*/ 260350 w 4127500"/>
                <a:gd name="connsiteY3" fmla="*/ 708277 h 809877"/>
                <a:gd name="connsiteX4" fmla="*/ 38100 w 4127500"/>
                <a:gd name="connsiteY4" fmla="*/ 454277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92075 w 4127500"/>
                <a:gd name="connsiteY27" fmla="*/ 397128 h 809877"/>
                <a:gd name="connsiteX28" fmla="*/ 136525 w 4127500"/>
                <a:gd name="connsiteY28" fmla="*/ 451102 h 809877"/>
                <a:gd name="connsiteX29" fmla="*/ 292100 w 4127500"/>
                <a:gd name="connsiteY29" fmla="*/ 619377 h 809877"/>
                <a:gd name="connsiteX30" fmla="*/ 330200 w 4127500"/>
                <a:gd name="connsiteY30" fmla="*/ 695577 h 809877"/>
                <a:gd name="connsiteX31" fmla="*/ 330200 w 4127500"/>
                <a:gd name="connsiteY31" fmla="*/ 695577 h 809877"/>
                <a:gd name="connsiteX32" fmla="*/ 323850 w 4127500"/>
                <a:gd name="connsiteY32" fmla="*/ 759077 h 809877"/>
                <a:gd name="connsiteX33" fmla="*/ 260350 w 4127500"/>
                <a:gd name="connsiteY33" fmla="*/ 778127 h 809877"/>
                <a:gd name="connsiteX34" fmla="*/ 171450 w 4127500"/>
                <a:gd name="connsiteY34" fmla="*/ 809877 h 809877"/>
                <a:gd name="connsiteX35" fmla="*/ 120650 w 4127500"/>
                <a:gd name="connsiteY35" fmla="*/ 752727 h 809877"/>
                <a:gd name="connsiteX0" fmla="*/ 120650 w 4127500"/>
                <a:gd name="connsiteY0" fmla="*/ 752727 h 809877"/>
                <a:gd name="connsiteX1" fmla="*/ 193675 w 4127500"/>
                <a:gd name="connsiteY1" fmla="*/ 752727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0 w 4127500"/>
                <a:gd name="connsiteY4" fmla="*/ 359027 h 809877"/>
                <a:gd name="connsiteX5" fmla="*/ 0 w 4127500"/>
                <a:gd name="connsiteY5" fmla="*/ 359027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193675 w 4127500"/>
                <a:gd name="connsiteY1" fmla="*/ 752727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0 w 4127500"/>
                <a:gd name="connsiteY4" fmla="*/ 359027 h 809877"/>
                <a:gd name="connsiteX5" fmla="*/ 0 w 4127500"/>
                <a:gd name="connsiteY5" fmla="*/ 359027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0 w 4127500"/>
                <a:gd name="connsiteY4" fmla="*/ 359027 h 809877"/>
                <a:gd name="connsiteX5" fmla="*/ 0 w 4127500"/>
                <a:gd name="connsiteY5" fmla="*/ 359027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30200 w 4127500"/>
                <a:gd name="connsiteY30" fmla="*/ 69557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0 w 4127500"/>
                <a:gd name="connsiteY4" fmla="*/ 359027 h 809877"/>
                <a:gd name="connsiteX5" fmla="*/ 0 w 4127500"/>
                <a:gd name="connsiteY5" fmla="*/ 359027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292100 w 4127500"/>
                <a:gd name="connsiteY28" fmla="*/ 619377 h 809877"/>
                <a:gd name="connsiteX29" fmla="*/ 330200 w 4127500"/>
                <a:gd name="connsiteY29" fmla="*/ 695577 h 809877"/>
                <a:gd name="connsiteX30" fmla="*/ 349250 w 4127500"/>
                <a:gd name="connsiteY30" fmla="*/ 71462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0 w 4127500"/>
                <a:gd name="connsiteY4" fmla="*/ 359027 h 809877"/>
                <a:gd name="connsiteX5" fmla="*/ 0 w 4127500"/>
                <a:gd name="connsiteY5" fmla="*/ 359027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330200 w 4127500"/>
                <a:gd name="connsiteY28" fmla="*/ 695577 h 809877"/>
                <a:gd name="connsiteX29" fmla="*/ 349250 w 4127500"/>
                <a:gd name="connsiteY29" fmla="*/ 714627 h 809877"/>
                <a:gd name="connsiteX30" fmla="*/ 323850 w 4127500"/>
                <a:gd name="connsiteY30" fmla="*/ 759077 h 809877"/>
                <a:gd name="connsiteX31" fmla="*/ 260350 w 4127500"/>
                <a:gd name="connsiteY31" fmla="*/ 778127 h 809877"/>
                <a:gd name="connsiteX32" fmla="*/ 171450 w 4127500"/>
                <a:gd name="connsiteY32" fmla="*/ 809877 h 809877"/>
                <a:gd name="connsiteX33" fmla="*/ 120650 w 4127500"/>
                <a:gd name="connsiteY33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19050 w 4127500"/>
                <a:gd name="connsiteY4" fmla="*/ 403478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92075 w 4127500"/>
                <a:gd name="connsiteY27" fmla="*/ 397128 h 809877"/>
                <a:gd name="connsiteX28" fmla="*/ 136525 w 4127500"/>
                <a:gd name="connsiteY28" fmla="*/ 451102 h 809877"/>
                <a:gd name="connsiteX29" fmla="*/ 330200 w 4127500"/>
                <a:gd name="connsiteY29" fmla="*/ 695577 h 809877"/>
                <a:gd name="connsiteX30" fmla="*/ 349250 w 4127500"/>
                <a:gd name="connsiteY30" fmla="*/ 71462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19050 w 4127500"/>
                <a:gd name="connsiteY4" fmla="*/ 403478 h 809877"/>
                <a:gd name="connsiteX5" fmla="*/ 0 w 4127500"/>
                <a:gd name="connsiteY5" fmla="*/ 359027 h 809877"/>
                <a:gd name="connsiteX6" fmla="*/ 0 w 4127500"/>
                <a:gd name="connsiteY6" fmla="*/ 359027 h 809877"/>
                <a:gd name="connsiteX7" fmla="*/ 25400 w 4127500"/>
                <a:gd name="connsiteY7" fmla="*/ 336803 h 809877"/>
                <a:gd name="connsiteX8" fmla="*/ 57150 w 4127500"/>
                <a:gd name="connsiteY8" fmla="*/ 314577 h 809877"/>
                <a:gd name="connsiteX9" fmla="*/ 1784350 w 4127500"/>
                <a:gd name="connsiteY9" fmla="*/ 22477 h 809877"/>
                <a:gd name="connsiteX10" fmla="*/ 1851025 w 4127500"/>
                <a:gd name="connsiteY10" fmla="*/ 19302 h 809877"/>
                <a:gd name="connsiteX11" fmla="*/ 1911350 w 4127500"/>
                <a:gd name="connsiteY11" fmla="*/ 35177 h 809877"/>
                <a:gd name="connsiteX12" fmla="*/ 2025650 w 4127500"/>
                <a:gd name="connsiteY12" fmla="*/ 187577 h 809877"/>
                <a:gd name="connsiteX13" fmla="*/ 2165350 w 4127500"/>
                <a:gd name="connsiteY13" fmla="*/ 365377 h 809877"/>
                <a:gd name="connsiteX14" fmla="*/ 2254250 w 4127500"/>
                <a:gd name="connsiteY14" fmla="*/ 393952 h 809877"/>
                <a:gd name="connsiteX15" fmla="*/ 2654300 w 4127500"/>
                <a:gd name="connsiteY15" fmla="*/ 320927 h 809877"/>
                <a:gd name="connsiteX16" fmla="*/ 4102100 w 4127500"/>
                <a:gd name="connsiteY16" fmla="*/ 54227 h 809877"/>
                <a:gd name="connsiteX17" fmla="*/ 4127500 w 4127500"/>
                <a:gd name="connsiteY17" fmla="*/ 130427 h 809877"/>
                <a:gd name="connsiteX18" fmla="*/ 2444750 w 4127500"/>
                <a:gd name="connsiteY18" fmla="*/ 428877 h 809877"/>
                <a:gd name="connsiteX19" fmla="*/ 2362200 w 4127500"/>
                <a:gd name="connsiteY19" fmla="*/ 435227 h 809877"/>
                <a:gd name="connsiteX20" fmla="*/ 2273300 w 4127500"/>
                <a:gd name="connsiteY20" fmla="*/ 454277 h 809877"/>
                <a:gd name="connsiteX21" fmla="*/ 2181225 w 4127500"/>
                <a:gd name="connsiteY21" fmla="*/ 447927 h 809877"/>
                <a:gd name="connsiteX22" fmla="*/ 2178050 w 4127500"/>
                <a:gd name="connsiteY22" fmla="*/ 435227 h 809877"/>
                <a:gd name="connsiteX23" fmla="*/ 2108200 w 4127500"/>
                <a:gd name="connsiteY23" fmla="*/ 403477 h 809877"/>
                <a:gd name="connsiteX24" fmla="*/ 1974850 w 4127500"/>
                <a:gd name="connsiteY24" fmla="*/ 225677 h 809877"/>
                <a:gd name="connsiteX25" fmla="*/ 1847850 w 4127500"/>
                <a:gd name="connsiteY25" fmla="*/ 73277 h 809877"/>
                <a:gd name="connsiteX26" fmla="*/ 1847850 w 4127500"/>
                <a:gd name="connsiteY26" fmla="*/ 73277 h 809877"/>
                <a:gd name="connsiteX27" fmla="*/ 111125 w 4127500"/>
                <a:gd name="connsiteY27" fmla="*/ 362202 h 809877"/>
                <a:gd name="connsiteX28" fmla="*/ 92075 w 4127500"/>
                <a:gd name="connsiteY28" fmla="*/ 397128 h 809877"/>
                <a:gd name="connsiteX29" fmla="*/ 136525 w 4127500"/>
                <a:gd name="connsiteY29" fmla="*/ 451102 h 809877"/>
                <a:gd name="connsiteX30" fmla="*/ 330200 w 4127500"/>
                <a:gd name="connsiteY30" fmla="*/ 695577 h 809877"/>
                <a:gd name="connsiteX31" fmla="*/ 349250 w 4127500"/>
                <a:gd name="connsiteY31" fmla="*/ 714627 h 809877"/>
                <a:gd name="connsiteX32" fmla="*/ 323850 w 4127500"/>
                <a:gd name="connsiteY32" fmla="*/ 759077 h 809877"/>
                <a:gd name="connsiteX33" fmla="*/ 260350 w 4127500"/>
                <a:gd name="connsiteY33" fmla="*/ 778127 h 809877"/>
                <a:gd name="connsiteX34" fmla="*/ 171450 w 4127500"/>
                <a:gd name="connsiteY34" fmla="*/ 809877 h 809877"/>
                <a:gd name="connsiteX35" fmla="*/ 120650 w 4127500"/>
                <a:gd name="connsiteY35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38100 w 4127500"/>
                <a:gd name="connsiteY3" fmla="*/ 454277 h 809877"/>
                <a:gd name="connsiteX4" fmla="*/ 19050 w 4127500"/>
                <a:gd name="connsiteY4" fmla="*/ 403478 h 809877"/>
                <a:gd name="connsiteX5" fmla="*/ 0 w 4127500"/>
                <a:gd name="connsiteY5" fmla="*/ 359027 h 809877"/>
                <a:gd name="connsiteX6" fmla="*/ 25400 w 4127500"/>
                <a:gd name="connsiteY6" fmla="*/ 336803 h 809877"/>
                <a:gd name="connsiteX7" fmla="*/ 57150 w 4127500"/>
                <a:gd name="connsiteY7" fmla="*/ 314577 h 809877"/>
                <a:gd name="connsiteX8" fmla="*/ 1784350 w 4127500"/>
                <a:gd name="connsiteY8" fmla="*/ 22477 h 809877"/>
                <a:gd name="connsiteX9" fmla="*/ 1851025 w 4127500"/>
                <a:gd name="connsiteY9" fmla="*/ 19302 h 809877"/>
                <a:gd name="connsiteX10" fmla="*/ 1911350 w 4127500"/>
                <a:gd name="connsiteY10" fmla="*/ 35177 h 809877"/>
                <a:gd name="connsiteX11" fmla="*/ 2025650 w 4127500"/>
                <a:gd name="connsiteY11" fmla="*/ 187577 h 809877"/>
                <a:gd name="connsiteX12" fmla="*/ 2165350 w 4127500"/>
                <a:gd name="connsiteY12" fmla="*/ 365377 h 809877"/>
                <a:gd name="connsiteX13" fmla="*/ 2254250 w 4127500"/>
                <a:gd name="connsiteY13" fmla="*/ 393952 h 809877"/>
                <a:gd name="connsiteX14" fmla="*/ 2654300 w 4127500"/>
                <a:gd name="connsiteY14" fmla="*/ 320927 h 809877"/>
                <a:gd name="connsiteX15" fmla="*/ 4102100 w 4127500"/>
                <a:gd name="connsiteY15" fmla="*/ 54227 h 809877"/>
                <a:gd name="connsiteX16" fmla="*/ 4127500 w 4127500"/>
                <a:gd name="connsiteY16" fmla="*/ 130427 h 809877"/>
                <a:gd name="connsiteX17" fmla="*/ 2444750 w 4127500"/>
                <a:gd name="connsiteY17" fmla="*/ 428877 h 809877"/>
                <a:gd name="connsiteX18" fmla="*/ 2362200 w 4127500"/>
                <a:gd name="connsiteY18" fmla="*/ 435227 h 809877"/>
                <a:gd name="connsiteX19" fmla="*/ 2273300 w 4127500"/>
                <a:gd name="connsiteY19" fmla="*/ 454277 h 809877"/>
                <a:gd name="connsiteX20" fmla="*/ 2181225 w 4127500"/>
                <a:gd name="connsiteY20" fmla="*/ 447927 h 809877"/>
                <a:gd name="connsiteX21" fmla="*/ 2178050 w 4127500"/>
                <a:gd name="connsiteY21" fmla="*/ 435227 h 809877"/>
                <a:gd name="connsiteX22" fmla="*/ 2108200 w 4127500"/>
                <a:gd name="connsiteY22" fmla="*/ 403477 h 809877"/>
                <a:gd name="connsiteX23" fmla="*/ 1974850 w 4127500"/>
                <a:gd name="connsiteY23" fmla="*/ 225677 h 809877"/>
                <a:gd name="connsiteX24" fmla="*/ 1847850 w 4127500"/>
                <a:gd name="connsiteY24" fmla="*/ 73277 h 809877"/>
                <a:gd name="connsiteX25" fmla="*/ 1847850 w 4127500"/>
                <a:gd name="connsiteY25" fmla="*/ 73277 h 809877"/>
                <a:gd name="connsiteX26" fmla="*/ 111125 w 4127500"/>
                <a:gd name="connsiteY26" fmla="*/ 362202 h 809877"/>
                <a:gd name="connsiteX27" fmla="*/ 92075 w 4127500"/>
                <a:gd name="connsiteY27" fmla="*/ 397128 h 809877"/>
                <a:gd name="connsiteX28" fmla="*/ 136525 w 4127500"/>
                <a:gd name="connsiteY28" fmla="*/ 451102 h 809877"/>
                <a:gd name="connsiteX29" fmla="*/ 330200 w 4127500"/>
                <a:gd name="connsiteY29" fmla="*/ 695577 h 809877"/>
                <a:gd name="connsiteX30" fmla="*/ 349250 w 4127500"/>
                <a:gd name="connsiteY30" fmla="*/ 714627 h 809877"/>
                <a:gd name="connsiteX31" fmla="*/ 323850 w 4127500"/>
                <a:gd name="connsiteY31" fmla="*/ 759077 h 809877"/>
                <a:gd name="connsiteX32" fmla="*/ 260350 w 4127500"/>
                <a:gd name="connsiteY32" fmla="*/ 778127 h 809877"/>
                <a:gd name="connsiteX33" fmla="*/ 171450 w 4127500"/>
                <a:gd name="connsiteY33" fmla="*/ 809877 h 809877"/>
                <a:gd name="connsiteX34" fmla="*/ 120650 w 4127500"/>
                <a:gd name="connsiteY34" fmla="*/ 752727 h 809877"/>
                <a:gd name="connsiteX0" fmla="*/ 120650 w 4127500"/>
                <a:gd name="connsiteY0" fmla="*/ 752727 h 809877"/>
                <a:gd name="connsiteX1" fmla="*/ 196850 w 4127500"/>
                <a:gd name="connsiteY1" fmla="*/ 743202 h 809877"/>
                <a:gd name="connsiteX2" fmla="*/ 260350 w 4127500"/>
                <a:gd name="connsiteY2" fmla="*/ 708277 h 809877"/>
                <a:gd name="connsiteX3" fmla="*/ 19050 w 4127500"/>
                <a:gd name="connsiteY3" fmla="*/ 403478 h 809877"/>
                <a:gd name="connsiteX4" fmla="*/ 0 w 4127500"/>
                <a:gd name="connsiteY4" fmla="*/ 359027 h 809877"/>
                <a:gd name="connsiteX5" fmla="*/ 25400 w 4127500"/>
                <a:gd name="connsiteY5" fmla="*/ 336803 h 809877"/>
                <a:gd name="connsiteX6" fmla="*/ 57150 w 4127500"/>
                <a:gd name="connsiteY6" fmla="*/ 314577 h 809877"/>
                <a:gd name="connsiteX7" fmla="*/ 1784350 w 4127500"/>
                <a:gd name="connsiteY7" fmla="*/ 22477 h 809877"/>
                <a:gd name="connsiteX8" fmla="*/ 1851025 w 4127500"/>
                <a:gd name="connsiteY8" fmla="*/ 19302 h 809877"/>
                <a:gd name="connsiteX9" fmla="*/ 1911350 w 4127500"/>
                <a:gd name="connsiteY9" fmla="*/ 35177 h 809877"/>
                <a:gd name="connsiteX10" fmla="*/ 2025650 w 4127500"/>
                <a:gd name="connsiteY10" fmla="*/ 187577 h 809877"/>
                <a:gd name="connsiteX11" fmla="*/ 2165350 w 4127500"/>
                <a:gd name="connsiteY11" fmla="*/ 365377 h 809877"/>
                <a:gd name="connsiteX12" fmla="*/ 2254250 w 4127500"/>
                <a:gd name="connsiteY12" fmla="*/ 393952 h 809877"/>
                <a:gd name="connsiteX13" fmla="*/ 2654300 w 4127500"/>
                <a:gd name="connsiteY13" fmla="*/ 320927 h 809877"/>
                <a:gd name="connsiteX14" fmla="*/ 4102100 w 4127500"/>
                <a:gd name="connsiteY14" fmla="*/ 54227 h 809877"/>
                <a:gd name="connsiteX15" fmla="*/ 4127500 w 4127500"/>
                <a:gd name="connsiteY15" fmla="*/ 130427 h 809877"/>
                <a:gd name="connsiteX16" fmla="*/ 2444750 w 4127500"/>
                <a:gd name="connsiteY16" fmla="*/ 428877 h 809877"/>
                <a:gd name="connsiteX17" fmla="*/ 2362200 w 4127500"/>
                <a:gd name="connsiteY17" fmla="*/ 435227 h 809877"/>
                <a:gd name="connsiteX18" fmla="*/ 2273300 w 4127500"/>
                <a:gd name="connsiteY18" fmla="*/ 454277 h 809877"/>
                <a:gd name="connsiteX19" fmla="*/ 2181225 w 4127500"/>
                <a:gd name="connsiteY19" fmla="*/ 447927 h 809877"/>
                <a:gd name="connsiteX20" fmla="*/ 2178050 w 4127500"/>
                <a:gd name="connsiteY20" fmla="*/ 435227 h 809877"/>
                <a:gd name="connsiteX21" fmla="*/ 2108200 w 4127500"/>
                <a:gd name="connsiteY21" fmla="*/ 403477 h 809877"/>
                <a:gd name="connsiteX22" fmla="*/ 1974850 w 4127500"/>
                <a:gd name="connsiteY22" fmla="*/ 225677 h 809877"/>
                <a:gd name="connsiteX23" fmla="*/ 1847850 w 4127500"/>
                <a:gd name="connsiteY23" fmla="*/ 73277 h 809877"/>
                <a:gd name="connsiteX24" fmla="*/ 1847850 w 4127500"/>
                <a:gd name="connsiteY24" fmla="*/ 73277 h 809877"/>
                <a:gd name="connsiteX25" fmla="*/ 111125 w 4127500"/>
                <a:gd name="connsiteY25" fmla="*/ 362202 h 809877"/>
                <a:gd name="connsiteX26" fmla="*/ 92075 w 4127500"/>
                <a:gd name="connsiteY26" fmla="*/ 397128 h 809877"/>
                <a:gd name="connsiteX27" fmla="*/ 136525 w 4127500"/>
                <a:gd name="connsiteY27" fmla="*/ 451102 h 809877"/>
                <a:gd name="connsiteX28" fmla="*/ 330200 w 4127500"/>
                <a:gd name="connsiteY28" fmla="*/ 695577 h 809877"/>
                <a:gd name="connsiteX29" fmla="*/ 349250 w 4127500"/>
                <a:gd name="connsiteY29" fmla="*/ 714627 h 809877"/>
                <a:gd name="connsiteX30" fmla="*/ 323850 w 4127500"/>
                <a:gd name="connsiteY30" fmla="*/ 759077 h 809877"/>
                <a:gd name="connsiteX31" fmla="*/ 260350 w 4127500"/>
                <a:gd name="connsiteY31" fmla="*/ 778127 h 809877"/>
                <a:gd name="connsiteX32" fmla="*/ 171450 w 4127500"/>
                <a:gd name="connsiteY32" fmla="*/ 809877 h 809877"/>
                <a:gd name="connsiteX33" fmla="*/ 120650 w 4127500"/>
                <a:gd name="connsiteY33" fmla="*/ 752727 h 809877"/>
                <a:gd name="connsiteX0" fmla="*/ 120650 w 4127500"/>
                <a:gd name="connsiteY0" fmla="*/ 753956 h 811106"/>
                <a:gd name="connsiteX1" fmla="*/ 196850 w 4127500"/>
                <a:gd name="connsiteY1" fmla="*/ 744431 h 811106"/>
                <a:gd name="connsiteX2" fmla="*/ 260350 w 4127500"/>
                <a:gd name="connsiteY2" fmla="*/ 709506 h 811106"/>
                <a:gd name="connsiteX3" fmla="*/ 19050 w 4127500"/>
                <a:gd name="connsiteY3" fmla="*/ 404707 h 811106"/>
                <a:gd name="connsiteX4" fmla="*/ 0 w 4127500"/>
                <a:gd name="connsiteY4" fmla="*/ 360256 h 811106"/>
                <a:gd name="connsiteX5" fmla="*/ 25400 w 4127500"/>
                <a:gd name="connsiteY5" fmla="*/ 338032 h 811106"/>
                <a:gd name="connsiteX6" fmla="*/ 57150 w 4127500"/>
                <a:gd name="connsiteY6" fmla="*/ 315806 h 811106"/>
                <a:gd name="connsiteX7" fmla="*/ 1784350 w 4127500"/>
                <a:gd name="connsiteY7" fmla="*/ 23706 h 811106"/>
                <a:gd name="connsiteX8" fmla="*/ 1911350 w 4127500"/>
                <a:gd name="connsiteY8" fmla="*/ 36406 h 811106"/>
                <a:gd name="connsiteX9" fmla="*/ 2025650 w 4127500"/>
                <a:gd name="connsiteY9" fmla="*/ 188806 h 811106"/>
                <a:gd name="connsiteX10" fmla="*/ 2165350 w 4127500"/>
                <a:gd name="connsiteY10" fmla="*/ 366606 h 811106"/>
                <a:gd name="connsiteX11" fmla="*/ 2254250 w 4127500"/>
                <a:gd name="connsiteY11" fmla="*/ 395181 h 811106"/>
                <a:gd name="connsiteX12" fmla="*/ 2654300 w 4127500"/>
                <a:gd name="connsiteY12" fmla="*/ 322156 h 811106"/>
                <a:gd name="connsiteX13" fmla="*/ 4102100 w 4127500"/>
                <a:gd name="connsiteY13" fmla="*/ 55456 h 811106"/>
                <a:gd name="connsiteX14" fmla="*/ 4127500 w 4127500"/>
                <a:gd name="connsiteY14" fmla="*/ 131656 h 811106"/>
                <a:gd name="connsiteX15" fmla="*/ 2444750 w 4127500"/>
                <a:gd name="connsiteY15" fmla="*/ 430106 h 811106"/>
                <a:gd name="connsiteX16" fmla="*/ 2362200 w 4127500"/>
                <a:gd name="connsiteY16" fmla="*/ 436456 h 811106"/>
                <a:gd name="connsiteX17" fmla="*/ 2273300 w 4127500"/>
                <a:gd name="connsiteY17" fmla="*/ 455506 h 811106"/>
                <a:gd name="connsiteX18" fmla="*/ 2181225 w 4127500"/>
                <a:gd name="connsiteY18" fmla="*/ 449156 h 811106"/>
                <a:gd name="connsiteX19" fmla="*/ 2178050 w 4127500"/>
                <a:gd name="connsiteY19" fmla="*/ 436456 h 811106"/>
                <a:gd name="connsiteX20" fmla="*/ 2108200 w 4127500"/>
                <a:gd name="connsiteY20" fmla="*/ 404706 h 811106"/>
                <a:gd name="connsiteX21" fmla="*/ 1974850 w 4127500"/>
                <a:gd name="connsiteY21" fmla="*/ 226906 h 811106"/>
                <a:gd name="connsiteX22" fmla="*/ 1847850 w 4127500"/>
                <a:gd name="connsiteY22" fmla="*/ 74506 h 811106"/>
                <a:gd name="connsiteX23" fmla="*/ 1847850 w 4127500"/>
                <a:gd name="connsiteY23" fmla="*/ 74506 h 811106"/>
                <a:gd name="connsiteX24" fmla="*/ 111125 w 4127500"/>
                <a:gd name="connsiteY24" fmla="*/ 363431 h 811106"/>
                <a:gd name="connsiteX25" fmla="*/ 92075 w 4127500"/>
                <a:gd name="connsiteY25" fmla="*/ 398357 h 811106"/>
                <a:gd name="connsiteX26" fmla="*/ 136525 w 4127500"/>
                <a:gd name="connsiteY26" fmla="*/ 452331 h 811106"/>
                <a:gd name="connsiteX27" fmla="*/ 330200 w 4127500"/>
                <a:gd name="connsiteY27" fmla="*/ 696806 h 811106"/>
                <a:gd name="connsiteX28" fmla="*/ 349250 w 4127500"/>
                <a:gd name="connsiteY28" fmla="*/ 715856 h 811106"/>
                <a:gd name="connsiteX29" fmla="*/ 323850 w 4127500"/>
                <a:gd name="connsiteY29" fmla="*/ 760306 h 811106"/>
                <a:gd name="connsiteX30" fmla="*/ 260350 w 4127500"/>
                <a:gd name="connsiteY30" fmla="*/ 779356 h 811106"/>
                <a:gd name="connsiteX31" fmla="*/ 171450 w 4127500"/>
                <a:gd name="connsiteY31" fmla="*/ 811106 h 811106"/>
                <a:gd name="connsiteX32" fmla="*/ 120650 w 4127500"/>
                <a:gd name="connsiteY32" fmla="*/ 753956 h 811106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60350 w 4127500"/>
                <a:gd name="connsiteY2" fmla="*/ 690594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362200 w 4127500"/>
                <a:gd name="connsiteY16" fmla="*/ 417544 h 792194"/>
                <a:gd name="connsiteX17" fmla="*/ 2273300 w 4127500"/>
                <a:gd name="connsiteY17" fmla="*/ 436594 h 792194"/>
                <a:gd name="connsiteX18" fmla="*/ 2181225 w 4127500"/>
                <a:gd name="connsiteY18" fmla="*/ 430244 h 792194"/>
                <a:gd name="connsiteX19" fmla="*/ 2178050 w 4127500"/>
                <a:gd name="connsiteY19" fmla="*/ 417544 h 792194"/>
                <a:gd name="connsiteX20" fmla="*/ 2108200 w 4127500"/>
                <a:gd name="connsiteY20" fmla="*/ 385794 h 792194"/>
                <a:gd name="connsiteX21" fmla="*/ 1974850 w 4127500"/>
                <a:gd name="connsiteY21" fmla="*/ 207994 h 792194"/>
                <a:gd name="connsiteX22" fmla="*/ 1847850 w 4127500"/>
                <a:gd name="connsiteY22" fmla="*/ 55594 h 792194"/>
                <a:gd name="connsiteX23" fmla="*/ 1847850 w 4127500"/>
                <a:gd name="connsiteY23" fmla="*/ 55594 h 792194"/>
                <a:gd name="connsiteX24" fmla="*/ 111125 w 4127500"/>
                <a:gd name="connsiteY24" fmla="*/ 344519 h 792194"/>
                <a:gd name="connsiteX25" fmla="*/ 92075 w 4127500"/>
                <a:gd name="connsiteY25" fmla="*/ 379445 h 792194"/>
                <a:gd name="connsiteX26" fmla="*/ 136525 w 4127500"/>
                <a:gd name="connsiteY26" fmla="*/ 433419 h 792194"/>
                <a:gd name="connsiteX27" fmla="*/ 330200 w 4127500"/>
                <a:gd name="connsiteY27" fmla="*/ 677894 h 792194"/>
                <a:gd name="connsiteX28" fmla="*/ 349250 w 4127500"/>
                <a:gd name="connsiteY28" fmla="*/ 696944 h 792194"/>
                <a:gd name="connsiteX29" fmla="*/ 323850 w 4127500"/>
                <a:gd name="connsiteY29" fmla="*/ 741394 h 792194"/>
                <a:gd name="connsiteX30" fmla="*/ 260350 w 4127500"/>
                <a:gd name="connsiteY30" fmla="*/ 760444 h 792194"/>
                <a:gd name="connsiteX31" fmla="*/ 171450 w 4127500"/>
                <a:gd name="connsiteY31" fmla="*/ 792194 h 792194"/>
                <a:gd name="connsiteX32" fmla="*/ 120650 w 4127500"/>
                <a:gd name="connsiteY32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60350 w 4127500"/>
                <a:gd name="connsiteY2" fmla="*/ 690594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362200 w 4127500"/>
                <a:gd name="connsiteY16" fmla="*/ 417544 h 792194"/>
                <a:gd name="connsiteX17" fmla="*/ 2273300 w 4127500"/>
                <a:gd name="connsiteY17" fmla="*/ 436594 h 792194"/>
                <a:gd name="connsiteX18" fmla="*/ 2181225 w 4127500"/>
                <a:gd name="connsiteY18" fmla="*/ 430244 h 792194"/>
                <a:gd name="connsiteX19" fmla="*/ 2108200 w 4127500"/>
                <a:gd name="connsiteY19" fmla="*/ 385794 h 792194"/>
                <a:gd name="connsiteX20" fmla="*/ 1974850 w 4127500"/>
                <a:gd name="connsiteY20" fmla="*/ 207994 h 792194"/>
                <a:gd name="connsiteX21" fmla="*/ 1847850 w 4127500"/>
                <a:gd name="connsiteY21" fmla="*/ 55594 h 792194"/>
                <a:gd name="connsiteX22" fmla="*/ 1847850 w 4127500"/>
                <a:gd name="connsiteY22" fmla="*/ 55594 h 792194"/>
                <a:gd name="connsiteX23" fmla="*/ 111125 w 4127500"/>
                <a:gd name="connsiteY23" fmla="*/ 344519 h 792194"/>
                <a:gd name="connsiteX24" fmla="*/ 92075 w 4127500"/>
                <a:gd name="connsiteY24" fmla="*/ 379445 h 792194"/>
                <a:gd name="connsiteX25" fmla="*/ 136525 w 4127500"/>
                <a:gd name="connsiteY25" fmla="*/ 433419 h 792194"/>
                <a:gd name="connsiteX26" fmla="*/ 330200 w 4127500"/>
                <a:gd name="connsiteY26" fmla="*/ 677894 h 792194"/>
                <a:gd name="connsiteX27" fmla="*/ 349250 w 4127500"/>
                <a:gd name="connsiteY27" fmla="*/ 696944 h 792194"/>
                <a:gd name="connsiteX28" fmla="*/ 323850 w 4127500"/>
                <a:gd name="connsiteY28" fmla="*/ 741394 h 792194"/>
                <a:gd name="connsiteX29" fmla="*/ 260350 w 4127500"/>
                <a:gd name="connsiteY29" fmla="*/ 760444 h 792194"/>
                <a:gd name="connsiteX30" fmla="*/ 171450 w 4127500"/>
                <a:gd name="connsiteY30" fmla="*/ 792194 h 792194"/>
                <a:gd name="connsiteX31" fmla="*/ 120650 w 4127500"/>
                <a:gd name="connsiteY31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60350 w 4127500"/>
                <a:gd name="connsiteY2" fmla="*/ 690594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273300 w 4127500"/>
                <a:gd name="connsiteY16" fmla="*/ 436594 h 792194"/>
                <a:gd name="connsiteX17" fmla="*/ 2181225 w 4127500"/>
                <a:gd name="connsiteY17" fmla="*/ 430244 h 792194"/>
                <a:gd name="connsiteX18" fmla="*/ 2108200 w 4127500"/>
                <a:gd name="connsiteY18" fmla="*/ 385794 h 792194"/>
                <a:gd name="connsiteX19" fmla="*/ 1974850 w 4127500"/>
                <a:gd name="connsiteY19" fmla="*/ 207994 h 792194"/>
                <a:gd name="connsiteX20" fmla="*/ 1847850 w 4127500"/>
                <a:gd name="connsiteY20" fmla="*/ 55594 h 792194"/>
                <a:gd name="connsiteX21" fmla="*/ 1847850 w 4127500"/>
                <a:gd name="connsiteY21" fmla="*/ 55594 h 792194"/>
                <a:gd name="connsiteX22" fmla="*/ 111125 w 4127500"/>
                <a:gd name="connsiteY22" fmla="*/ 344519 h 792194"/>
                <a:gd name="connsiteX23" fmla="*/ 92075 w 4127500"/>
                <a:gd name="connsiteY23" fmla="*/ 379445 h 792194"/>
                <a:gd name="connsiteX24" fmla="*/ 136525 w 4127500"/>
                <a:gd name="connsiteY24" fmla="*/ 433419 h 792194"/>
                <a:gd name="connsiteX25" fmla="*/ 330200 w 4127500"/>
                <a:gd name="connsiteY25" fmla="*/ 677894 h 792194"/>
                <a:gd name="connsiteX26" fmla="*/ 349250 w 4127500"/>
                <a:gd name="connsiteY26" fmla="*/ 696944 h 792194"/>
                <a:gd name="connsiteX27" fmla="*/ 323850 w 4127500"/>
                <a:gd name="connsiteY27" fmla="*/ 741394 h 792194"/>
                <a:gd name="connsiteX28" fmla="*/ 260350 w 4127500"/>
                <a:gd name="connsiteY28" fmla="*/ 760444 h 792194"/>
                <a:gd name="connsiteX29" fmla="*/ 171450 w 4127500"/>
                <a:gd name="connsiteY29" fmla="*/ 792194 h 792194"/>
                <a:gd name="connsiteX30" fmla="*/ 120650 w 4127500"/>
                <a:gd name="connsiteY30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60350 w 4127500"/>
                <a:gd name="connsiteY2" fmla="*/ 690594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181225 w 4127500"/>
                <a:gd name="connsiteY16" fmla="*/ 430244 h 792194"/>
                <a:gd name="connsiteX17" fmla="*/ 2108200 w 4127500"/>
                <a:gd name="connsiteY17" fmla="*/ 385794 h 792194"/>
                <a:gd name="connsiteX18" fmla="*/ 1974850 w 4127500"/>
                <a:gd name="connsiteY18" fmla="*/ 207994 h 792194"/>
                <a:gd name="connsiteX19" fmla="*/ 1847850 w 4127500"/>
                <a:gd name="connsiteY19" fmla="*/ 55594 h 792194"/>
                <a:gd name="connsiteX20" fmla="*/ 1847850 w 4127500"/>
                <a:gd name="connsiteY20" fmla="*/ 55594 h 792194"/>
                <a:gd name="connsiteX21" fmla="*/ 111125 w 4127500"/>
                <a:gd name="connsiteY21" fmla="*/ 344519 h 792194"/>
                <a:gd name="connsiteX22" fmla="*/ 92075 w 4127500"/>
                <a:gd name="connsiteY22" fmla="*/ 379445 h 792194"/>
                <a:gd name="connsiteX23" fmla="*/ 136525 w 4127500"/>
                <a:gd name="connsiteY23" fmla="*/ 433419 h 792194"/>
                <a:gd name="connsiteX24" fmla="*/ 330200 w 4127500"/>
                <a:gd name="connsiteY24" fmla="*/ 677894 h 792194"/>
                <a:gd name="connsiteX25" fmla="*/ 349250 w 4127500"/>
                <a:gd name="connsiteY25" fmla="*/ 696944 h 792194"/>
                <a:gd name="connsiteX26" fmla="*/ 323850 w 4127500"/>
                <a:gd name="connsiteY26" fmla="*/ 741394 h 792194"/>
                <a:gd name="connsiteX27" fmla="*/ 260350 w 4127500"/>
                <a:gd name="connsiteY27" fmla="*/ 760444 h 792194"/>
                <a:gd name="connsiteX28" fmla="*/ 171450 w 4127500"/>
                <a:gd name="connsiteY28" fmla="*/ 792194 h 792194"/>
                <a:gd name="connsiteX29" fmla="*/ 120650 w 4127500"/>
                <a:gd name="connsiteY29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60350 w 4127500"/>
                <a:gd name="connsiteY2" fmla="*/ 690594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108200 w 4127500"/>
                <a:gd name="connsiteY16" fmla="*/ 385794 h 792194"/>
                <a:gd name="connsiteX17" fmla="*/ 1974850 w 4127500"/>
                <a:gd name="connsiteY17" fmla="*/ 207994 h 792194"/>
                <a:gd name="connsiteX18" fmla="*/ 1847850 w 4127500"/>
                <a:gd name="connsiteY18" fmla="*/ 55594 h 792194"/>
                <a:gd name="connsiteX19" fmla="*/ 1847850 w 4127500"/>
                <a:gd name="connsiteY19" fmla="*/ 55594 h 792194"/>
                <a:gd name="connsiteX20" fmla="*/ 111125 w 4127500"/>
                <a:gd name="connsiteY20" fmla="*/ 344519 h 792194"/>
                <a:gd name="connsiteX21" fmla="*/ 92075 w 4127500"/>
                <a:gd name="connsiteY21" fmla="*/ 379445 h 792194"/>
                <a:gd name="connsiteX22" fmla="*/ 136525 w 4127500"/>
                <a:gd name="connsiteY22" fmla="*/ 433419 h 792194"/>
                <a:gd name="connsiteX23" fmla="*/ 330200 w 4127500"/>
                <a:gd name="connsiteY23" fmla="*/ 677894 h 792194"/>
                <a:gd name="connsiteX24" fmla="*/ 349250 w 4127500"/>
                <a:gd name="connsiteY24" fmla="*/ 696944 h 792194"/>
                <a:gd name="connsiteX25" fmla="*/ 323850 w 4127500"/>
                <a:gd name="connsiteY25" fmla="*/ 741394 h 792194"/>
                <a:gd name="connsiteX26" fmla="*/ 260350 w 4127500"/>
                <a:gd name="connsiteY26" fmla="*/ 760444 h 792194"/>
                <a:gd name="connsiteX27" fmla="*/ 171450 w 4127500"/>
                <a:gd name="connsiteY27" fmla="*/ 792194 h 792194"/>
                <a:gd name="connsiteX28" fmla="*/ 120650 w 4127500"/>
                <a:gd name="connsiteY28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60350 w 4127500"/>
                <a:gd name="connsiteY2" fmla="*/ 690594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108200 w 4127500"/>
                <a:gd name="connsiteY16" fmla="*/ 385794 h 792194"/>
                <a:gd name="connsiteX17" fmla="*/ 1974850 w 4127500"/>
                <a:gd name="connsiteY17" fmla="*/ 207994 h 792194"/>
                <a:gd name="connsiteX18" fmla="*/ 1847850 w 4127500"/>
                <a:gd name="connsiteY18" fmla="*/ 55594 h 792194"/>
                <a:gd name="connsiteX19" fmla="*/ 1847850 w 4127500"/>
                <a:gd name="connsiteY19" fmla="*/ 55594 h 792194"/>
                <a:gd name="connsiteX20" fmla="*/ 111125 w 4127500"/>
                <a:gd name="connsiteY20" fmla="*/ 344519 h 792194"/>
                <a:gd name="connsiteX21" fmla="*/ 92075 w 4127500"/>
                <a:gd name="connsiteY21" fmla="*/ 379445 h 792194"/>
                <a:gd name="connsiteX22" fmla="*/ 136525 w 4127500"/>
                <a:gd name="connsiteY22" fmla="*/ 433419 h 792194"/>
                <a:gd name="connsiteX23" fmla="*/ 330200 w 4127500"/>
                <a:gd name="connsiteY23" fmla="*/ 677894 h 792194"/>
                <a:gd name="connsiteX24" fmla="*/ 349250 w 4127500"/>
                <a:gd name="connsiteY24" fmla="*/ 696944 h 792194"/>
                <a:gd name="connsiteX25" fmla="*/ 323850 w 4127500"/>
                <a:gd name="connsiteY25" fmla="*/ 741394 h 792194"/>
                <a:gd name="connsiteX26" fmla="*/ 260350 w 4127500"/>
                <a:gd name="connsiteY26" fmla="*/ 760444 h 792194"/>
                <a:gd name="connsiteX27" fmla="*/ 171450 w 4127500"/>
                <a:gd name="connsiteY27" fmla="*/ 792194 h 792194"/>
                <a:gd name="connsiteX28" fmla="*/ 120650 w 4127500"/>
                <a:gd name="connsiteY28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47650 w 4127500"/>
                <a:gd name="connsiteY2" fmla="*/ 660961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108200 w 4127500"/>
                <a:gd name="connsiteY16" fmla="*/ 385794 h 792194"/>
                <a:gd name="connsiteX17" fmla="*/ 1974850 w 4127500"/>
                <a:gd name="connsiteY17" fmla="*/ 207994 h 792194"/>
                <a:gd name="connsiteX18" fmla="*/ 1847850 w 4127500"/>
                <a:gd name="connsiteY18" fmla="*/ 55594 h 792194"/>
                <a:gd name="connsiteX19" fmla="*/ 1847850 w 4127500"/>
                <a:gd name="connsiteY19" fmla="*/ 55594 h 792194"/>
                <a:gd name="connsiteX20" fmla="*/ 111125 w 4127500"/>
                <a:gd name="connsiteY20" fmla="*/ 344519 h 792194"/>
                <a:gd name="connsiteX21" fmla="*/ 92075 w 4127500"/>
                <a:gd name="connsiteY21" fmla="*/ 379445 h 792194"/>
                <a:gd name="connsiteX22" fmla="*/ 136525 w 4127500"/>
                <a:gd name="connsiteY22" fmla="*/ 433419 h 792194"/>
                <a:gd name="connsiteX23" fmla="*/ 330200 w 4127500"/>
                <a:gd name="connsiteY23" fmla="*/ 677894 h 792194"/>
                <a:gd name="connsiteX24" fmla="*/ 349250 w 4127500"/>
                <a:gd name="connsiteY24" fmla="*/ 696944 h 792194"/>
                <a:gd name="connsiteX25" fmla="*/ 323850 w 4127500"/>
                <a:gd name="connsiteY25" fmla="*/ 741394 h 792194"/>
                <a:gd name="connsiteX26" fmla="*/ 260350 w 4127500"/>
                <a:gd name="connsiteY26" fmla="*/ 760444 h 792194"/>
                <a:gd name="connsiteX27" fmla="*/ 171450 w 4127500"/>
                <a:gd name="connsiteY27" fmla="*/ 792194 h 792194"/>
                <a:gd name="connsiteX28" fmla="*/ 120650 w 4127500"/>
                <a:gd name="connsiteY28" fmla="*/ 735044 h 792194"/>
                <a:gd name="connsiteX0" fmla="*/ 120650 w 4127500"/>
                <a:gd name="connsiteY0" fmla="*/ 735044 h 792194"/>
                <a:gd name="connsiteX1" fmla="*/ 196850 w 4127500"/>
                <a:gd name="connsiteY1" fmla="*/ 725519 h 792194"/>
                <a:gd name="connsiteX2" fmla="*/ 226484 w 4127500"/>
                <a:gd name="connsiteY2" fmla="*/ 631328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108200 w 4127500"/>
                <a:gd name="connsiteY16" fmla="*/ 385794 h 792194"/>
                <a:gd name="connsiteX17" fmla="*/ 1974850 w 4127500"/>
                <a:gd name="connsiteY17" fmla="*/ 207994 h 792194"/>
                <a:gd name="connsiteX18" fmla="*/ 1847850 w 4127500"/>
                <a:gd name="connsiteY18" fmla="*/ 55594 h 792194"/>
                <a:gd name="connsiteX19" fmla="*/ 1847850 w 4127500"/>
                <a:gd name="connsiteY19" fmla="*/ 55594 h 792194"/>
                <a:gd name="connsiteX20" fmla="*/ 111125 w 4127500"/>
                <a:gd name="connsiteY20" fmla="*/ 344519 h 792194"/>
                <a:gd name="connsiteX21" fmla="*/ 92075 w 4127500"/>
                <a:gd name="connsiteY21" fmla="*/ 379445 h 792194"/>
                <a:gd name="connsiteX22" fmla="*/ 136525 w 4127500"/>
                <a:gd name="connsiteY22" fmla="*/ 433419 h 792194"/>
                <a:gd name="connsiteX23" fmla="*/ 330200 w 4127500"/>
                <a:gd name="connsiteY23" fmla="*/ 677894 h 792194"/>
                <a:gd name="connsiteX24" fmla="*/ 349250 w 4127500"/>
                <a:gd name="connsiteY24" fmla="*/ 696944 h 792194"/>
                <a:gd name="connsiteX25" fmla="*/ 323850 w 4127500"/>
                <a:gd name="connsiteY25" fmla="*/ 741394 h 792194"/>
                <a:gd name="connsiteX26" fmla="*/ 260350 w 4127500"/>
                <a:gd name="connsiteY26" fmla="*/ 760444 h 792194"/>
                <a:gd name="connsiteX27" fmla="*/ 171450 w 4127500"/>
                <a:gd name="connsiteY27" fmla="*/ 792194 h 792194"/>
                <a:gd name="connsiteX28" fmla="*/ 120650 w 4127500"/>
                <a:gd name="connsiteY28" fmla="*/ 735044 h 792194"/>
                <a:gd name="connsiteX0" fmla="*/ 120650 w 4127500"/>
                <a:gd name="connsiteY0" fmla="*/ 735044 h 792194"/>
                <a:gd name="connsiteX1" fmla="*/ 192617 w 4127500"/>
                <a:gd name="connsiteY1" fmla="*/ 708586 h 792194"/>
                <a:gd name="connsiteX2" fmla="*/ 226484 w 4127500"/>
                <a:gd name="connsiteY2" fmla="*/ 631328 h 792194"/>
                <a:gd name="connsiteX3" fmla="*/ 19050 w 4127500"/>
                <a:gd name="connsiteY3" fmla="*/ 385795 h 792194"/>
                <a:gd name="connsiteX4" fmla="*/ 0 w 4127500"/>
                <a:gd name="connsiteY4" fmla="*/ 341344 h 792194"/>
                <a:gd name="connsiteX5" fmla="*/ 25400 w 4127500"/>
                <a:gd name="connsiteY5" fmla="*/ 319120 h 792194"/>
                <a:gd name="connsiteX6" fmla="*/ 57150 w 4127500"/>
                <a:gd name="connsiteY6" fmla="*/ 296894 h 792194"/>
                <a:gd name="connsiteX7" fmla="*/ 1568450 w 4127500"/>
                <a:gd name="connsiteY7" fmla="*/ 39719 h 792194"/>
                <a:gd name="connsiteX8" fmla="*/ 1911350 w 4127500"/>
                <a:gd name="connsiteY8" fmla="*/ 17494 h 792194"/>
                <a:gd name="connsiteX9" fmla="*/ 2025650 w 4127500"/>
                <a:gd name="connsiteY9" fmla="*/ 169894 h 792194"/>
                <a:gd name="connsiteX10" fmla="*/ 2165350 w 4127500"/>
                <a:gd name="connsiteY10" fmla="*/ 347694 h 792194"/>
                <a:gd name="connsiteX11" fmla="*/ 2254250 w 4127500"/>
                <a:gd name="connsiteY11" fmla="*/ 376269 h 792194"/>
                <a:gd name="connsiteX12" fmla="*/ 2654300 w 4127500"/>
                <a:gd name="connsiteY12" fmla="*/ 303244 h 792194"/>
                <a:gd name="connsiteX13" fmla="*/ 4102100 w 4127500"/>
                <a:gd name="connsiteY13" fmla="*/ 36544 h 792194"/>
                <a:gd name="connsiteX14" fmla="*/ 4127500 w 4127500"/>
                <a:gd name="connsiteY14" fmla="*/ 112744 h 792194"/>
                <a:gd name="connsiteX15" fmla="*/ 2444750 w 4127500"/>
                <a:gd name="connsiteY15" fmla="*/ 411194 h 792194"/>
                <a:gd name="connsiteX16" fmla="*/ 2108200 w 4127500"/>
                <a:gd name="connsiteY16" fmla="*/ 385794 h 792194"/>
                <a:gd name="connsiteX17" fmla="*/ 1974850 w 4127500"/>
                <a:gd name="connsiteY17" fmla="*/ 207994 h 792194"/>
                <a:gd name="connsiteX18" fmla="*/ 1847850 w 4127500"/>
                <a:gd name="connsiteY18" fmla="*/ 55594 h 792194"/>
                <a:gd name="connsiteX19" fmla="*/ 1847850 w 4127500"/>
                <a:gd name="connsiteY19" fmla="*/ 55594 h 792194"/>
                <a:gd name="connsiteX20" fmla="*/ 111125 w 4127500"/>
                <a:gd name="connsiteY20" fmla="*/ 344519 h 792194"/>
                <a:gd name="connsiteX21" fmla="*/ 92075 w 4127500"/>
                <a:gd name="connsiteY21" fmla="*/ 379445 h 792194"/>
                <a:gd name="connsiteX22" fmla="*/ 136525 w 4127500"/>
                <a:gd name="connsiteY22" fmla="*/ 433419 h 792194"/>
                <a:gd name="connsiteX23" fmla="*/ 330200 w 4127500"/>
                <a:gd name="connsiteY23" fmla="*/ 677894 h 792194"/>
                <a:gd name="connsiteX24" fmla="*/ 349250 w 4127500"/>
                <a:gd name="connsiteY24" fmla="*/ 696944 h 792194"/>
                <a:gd name="connsiteX25" fmla="*/ 323850 w 4127500"/>
                <a:gd name="connsiteY25" fmla="*/ 741394 h 792194"/>
                <a:gd name="connsiteX26" fmla="*/ 260350 w 4127500"/>
                <a:gd name="connsiteY26" fmla="*/ 760444 h 792194"/>
                <a:gd name="connsiteX27" fmla="*/ 171450 w 4127500"/>
                <a:gd name="connsiteY27" fmla="*/ 792194 h 792194"/>
                <a:gd name="connsiteX28" fmla="*/ 120650 w 4127500"/>
                <a:gd name="connsiteY28" fmla="*/ 735044 h 792194"/>
                <a:gd name="connsiteX0" fmla="*/ 124883 w 4131733"/>
                <a:gd name="connsiteY0" fmla="*/ 735044 h 792194"/>
                <a:gd name="connsiteX1" fmla="*/ 196850 w 4131733"/>
                <a:gd name="connsiteY1" fmla="*/ 708586 h 792194"/>
                <a:gd name="connsiteX2" fmla="*/ 230717 w 4131733"/>
                <a:gd name="connsiteY2" fmla="*/ 631328 h 792194"/>
                <a:gd name="connsiteX3" fmla="*/ 23283 w 4131733"/>
                <a:gd name="connsiteY3" fmla="*/ 385795 h 792194"/>
                <a:gd name="connsiteX4" fmla="*/ 4233 w 4131733"/>
                <a:gd name="connsiteY4" fmla="*/ 341344 h 792194"/>
                <a:gd name="connsiteX5" fmla="*/ 0 w 4131733"/>
                <a:gd name="connsiteY5" fmla="*/ 302187 h 792194"/>
                <a:gd name="connsiteX6" fmla="*/ 61383 w 4131733"/>
                <a:gd name="connsiteY6" fmla="*/ 296894 h 792194"/>
                <a:gd name="connsiteX7" fmla="*/ 1572683 w 4131733"/>
                <a:gd name="connsiteY7" fmla="*/ 39719 h 792194"/>
                <a:gd name="connsiteX8" fmla="*/ 1915583 w 4131733"/>
                <a:gd name="connsiteY8" fmla="*/ 17494 h 792194"/>
                <a:gd name="connsiteX9" fmla="*/ 2029883 w 4131733"/>
                <a:gd name="connsiteY9" fmla="*/ 169894 h 792194"/>
                <a:gd name="connsiteX10" fmla="*/ 2169583 w 4131733"/>
                <a:gd name="connsiteY10" fmla="*/ 347694 h 792194"/>
                <a:gd name="connsiteX11" fmla="*/ 2258483 w 4131733"/>
                <a:gd name="connsiteY11" fmla="*/ 376269 h 792194"/>
                <a:gd name="connsiteX12" fmla="*/ 2658533 w 4131733"/>
                <a:gd name="connsiteY12" fmla="*/ 303244 h 792194"/>
                <a:gd name="connsiteX13" fmla="*/ 4106333 w 4131733"/>
                <a:gd name="connsiteY13" fmla="*/ 36544 h 792194"/>
                <a:gd name="connsiteX14" fmla="*/ 4131733 w 4131733"/>
                <a:gd name="connsiteY14" fmla="*/ 112744 h 792194"/>
                <a:gd name="connsiteX15" fmla="*/ 2448983 w 4131733"/>
                <a:gd name="connsiteY15" fmla="*/ 411194 h 792194"/>
                <a:gd name="connsiteX16" fmla="*/ 2112433 w 4131733"/>
                <a:gd name="connsiteY16" fmla="*/ 385794 h 792194"/>
                <a:gd name="connsiteX17" fmla="*/ 1979083 w 4131733"/>
                <a:gd name="connsiteY17" fmla="*/ 207994 h 792194"/>
                <a:gd name="connsiteX18" fmla="*/ 1852083 w 4131733"/>
                <a:gd name="connsiteY18" fmla="*/ 55594 h 792194"/>
                <a:gd name="connsiteX19" fmla="*/ 1852083 w 4131733"/>
                <a:gd name="connsiteY19" fmla="*/ 55594 h 792194"/>
                <a:gd name="connsiteX20" fmla="*/ 115358 w 4131733"/>
                <a:gd name="connsiteY20" fmla="*/ 344519 h 792194"/>
                <a:gd name="connsiteX21" fmla="*/ 96308 w 4131733"/>
                <a:gd name="connsiteY21" fmla="*/ 379445 h 792194"/>
                <a:gd name="connsiteX22" fmla="*/ 140758 w 4131733"/>
                <a:gd name="connsiteY22" fmla="*/ 433419 h 792194"/>
                <a:gd name="connsiteX23" fmla="*/ 334433 w 4131733"/>
                <a:gd name="connsiteY23" fmla="*/ 677894 h 792194"/>
                <a:gd name="connsiteX24" fmla="*/ 353483 w 4131733"/>
                <a:gd name="connsiteY24" fmla="*/ 696944 h 792194"/>
                <a:gd name="connsiteX25" fmla="*/ 328083 w 4131733"/>
                <a:gd name="connsiteY25" fmla="*/ 741394 h 792194"/>
                <a:gd name="connsiteX26" fmla="*/ 264583 w 4131733"/>
                <a:gd name="connsiteY26" fmla="*/ 760444 h 792194"/>
                <a:gd name="connsiteX27" fmla="*/ 175683 w 4131733"/>
                <a:gd name="connsiteY27" fmla="*/ 792194 h 792194"/>
                <a:gd name="connsiteX28" fmla="*/ 124883 w 4131733"/>
                <a:gd name="connsiteY28" fmla="*/ 735044 h 792194"/>
                <a:gd name="connsiteX0" fmla="*/ 124883 w 4301067"/>
                <a:gd name="connsiteY0" fmla="*/ 735044 h 792194"/>
                <a:gd name="connsiteX1" fmla="*/ 196850 w 4301067"/>
                <a:gd name="connsiteY1" fmla="*/ 708586 h 792194"/>
                <a:gd name="connsiteX2" fmla="*/ 230717 w 4301067"/>
                <a:gd name="connsiteY2" fmla="*/ 631328 h 792194"/>
                <a:gd name="connsiteX3" fmla="*/ 23283 w 4301067"/>
                <a:gd name="connsiteY3" fmla="*/ 385795 h 792194"/>
                <a:gd name="connsiteX4" fmla="*/ 4233 w 4301067"/>
                <a:gd name="connsiteY4" fmla="*/ 341344 h 792194"/>
                <a:gd name="connsiteX5" fmla="*/ 0 w 4301067"/>
                <a:gd name="connsiteY5" fmla="*/ 302187 h 792194"/>
                <a:gd name="connsiteX6" fmla="*/ 61383 w 4301067"/>
                <a:gd name="connsiteY6" fmla="*/ 296894 h 792194"/>
                <a:gd name="connsiteX7" fmla="*/ 1572683 w 4301067"/>
                <a:gd name="connsiteY7" fmla="*/ 39719 h 792194"/>
                <a:gd name="connsiteX8" fmla="*/ 1915583 w 4301067"/>
                <a:gd name="connsiteY8" fmla="*/ 17494 h 792194"/>
                <a:gd name="connsiteX9" fmla="*/ 2029883 w 4301067"/>
                <a:gd name="connsiteY9" fmla="*/ 169894 h 792194"/>
                <a:gd name="connsiteX10" fmla="*/ 2169583 w 4301067"/>
                <a:gd name="connsiteY10" fmla="*/ 347694 h 792194"/>
                <a:gd name="connsiteX11" fmla="*/ 2258483 w 4301067"/>
                <a:gd name="connsiteY11" fmla="*/ 376269 h 792194"/>
                <a:gd name="connsiteX12" fmla="*/ 2658533 w 4301067"/>
                <a:gd name="connsiteY12" fmla="*/ 303244 h 792194"/>
                <a:gd name="connsiteX13" fmla="*/ 4301067 w 4301067"/>
                <a:gd name="connsiteY13" fmla="*/ 15377 h 792194"/>
                <a:gd name="connsiteX14" fmla="*/ 4131733 w 4301067"/>
                <a:gd name="connsiteY14" fmla="*/ 112744 h 792194"/>
                <a:gd name="connsiteX15" fmla="*/ 2448983 w 4301067"/>
                <a:gd name="connsiteY15" fmla="*/ 411194 h 792194"/>
                <a:gd name="connsiteX16" fmla="*/ 2112433 w 4301067"/>
                <a:gd name="connsiteY16" fmla="*/ 385794 h 792194"/>
                <a:gd name="connsiteX17" fmla="*/ 1979083 w 4301067"/>
                <a:gd name="connsiteY17" fmla="*/ 207994 h 792194"/>
                <a:gd name="connsiteX18" fmla="*/ 1852083 w 4301067"/>
                <a:gd name="connsiteY18" fmla="*/ 55594 h 792194"/>
                <a:gd name="connsiteX19" fmla="*/ 1852083 w 4301067"/>
                <a:gd name="connsiteY19" fmla="*/ 55594 h 792194"/>
                <a:gd name="connsiteX20" fmla="*/ 115358 w 4301067"/>
                <a:gd name="connsiteY20" fmla="*/ 344519 h 792194"/>
                <a:gd name="connsiteX21" fmla="*/ 96308 w 4301067"/>
                <a:gd name="connsiteY21" fmla="*/ 379445 h 792194"/>
                <a:gd name="connsiteX22" fmla="*/ 140758 w 4301067"/>
                <a:gd name="connsiteY22" fmla="*/ 433419 h 792194"/>
                <a:gd name="connsiteX23" fmla="*/ 334433 w 4301067"/>
                <a:gd name="connsiteY23" fmla="*/ 677894 h 792194"/>
                <a:gd name="connsiteX24" fmla="*/ 353483 w 4301067"/>
                <a:gd name="connsiteY24" fmla="*/ 696944 h 792194"/>
                <a:gd name="connsiteX25" fmla="*/ 328083 w 4301067"/>
                <a:gd name="connsiteY25" fmla="*/ 741394 h 792194"/>
                <a:gd name="connsiteX26" fmla="*/ 264583 w 4301067"/>
                <a:gd name="connsiteY26" fmla="*/ 760444 h 792194"/>
                <a:gd name="connsiteX27" fmla="*/ 175683 w 4301067"/>
                <a:gd name="connsiteY27" fmla="*/ 792194 h 792194"/>
                <a:gd name="connsiteX28" fmla="*/ 124883 w 4301067"/>
                <a:gd name="connsiteY28" fmla="*/ 735044 h 792194"/>
                <a:gd name="connsiteX0" fmla="*/ 124883 w 4301067"/>
                <a:gd name="connsiteY0" fmla="*/ 735044 h 792194"/>
                <a:gd name="connsiteX1" fmla="*/ 196850 w 4301067"/>
                <a:gd name="connsiteY1" fmla="*/ 708586 h 792194"/>
                <a:gd name="connsiteX2" fmla="*/ 230717 w 4301067"/>
                <a:gd name="connsiteY2" fmla="*/ 631328 h 792194"/>
                <a:gd name="connsiteX3" fmla="*/ 23283 w 4301067"/>
                <a:gd name="connsiteY3" fmla="*/ 385795 h 792194"/>
                <a:gd name="connsiteX4" fmla="*/ 4233 w 4301067"/>
                <a:gd name="connsiteY4" fmla="*/ 341344 h 792194"/>
                <a:gd name="connsiteX5" fmla="*/ 0 w 4301067"/>
                <a:gd name="connsiteY5" fmla="*/ 302187 h 792194"/>
                <a:gd name="connsiteX6" fmla="*/ 61383 w 4301067"/>
                <a:gd name="connsiteY6" fmla="*/ 296894 h 792194"/>
                <a:gd name="connsiteX7" fmla="*/ 1572683 w 4301067"/>
                <a:gd name="connsiteY7" fmla="*/ 39719 h 792194"/>
                <a:gd name="connsiteX8" fmla="*/ 1915583 w 4301067"/>
                <a:gd name="connsiteY8" fmla="*/ 17494 h 792194"/>
                <a:gd name="connsiteX9" fmla="*/ 2029883 w 4301067"/>
                <a:gd name="connsiteY9" fmla="*/ 169894 h 792194"/>
                <a:gd name="connsiteX10" fmla="*/ 2169583 w 4301067"/>
                <a:gd name="connsiteY10" fmla="*/ 347694 h 792194"/>
                <a:gd name="connsiteX11" fmla="*/ 2258483 w 4301067"/>
                <a:gd name="connsiteY11" fmla="*/ 376269 h 792194"/>
                <a:gd name="connsiteX12" fmla="*/ 2658533 w 4301067"/>
                <a:gd name="connsiteY12" fmla="*/ 303244 h 792194"/>
                <a:gd name="connsiteX13" fmla="*/ 4301067 w 4301067"/>
                <a:gd name="connsiteY13" fmla="*/ 15377 h 792194"/>
                <a:gd name="connsiteX14" fmla="*/ 4301067 w 4301067"/>
                <a:gd name="connsiteY14" fmla="*/ 104277 h 792194"/>
                <a:gd name="connsiteX15" fmla="*/ 2448983 w 4301067"/>
                <a:gd name="connsiteY15" fmla="*/ 411194 h 792194"/>
                <a:gd name="connsiteX16" fmla="*/ 2112433 w 4301067"/>
                <a:gd name="connsiteY16" fmla="*/ 385794 h 792194"/>
                <a:gd name="connsiteX17" fmla="*/ 1979083 w 4301067"/>
                <a:gd name="connsiteY17" fmla="*/ 207994 h 792194"/>
                <a:gd name="connsiteX18" fmla="*/ 1852083 w 4301067"/>
                <a:gd name="connsiteY18" fmla="*/ 55594 h 792194"/>
                <a:gd name="connsiteX19" fmla="*/ 1852083 w 4301067"/>
                <a:gd name="connsiteY19" fmla="*/ 55594 h 792194"/>
                <a:gd name="connsiteX20" fmla="*/ 115358 w 4301067"/>
                <a:gd name="connsiteY20" fmla="*/ 344519 h 792194"/>
                <a:gd name="connsiteX21" fmla="*/ 96308 w 4301067"/>
                <a:gd name="connsiteY21" fmla="*/ 379445 h 792194"/>
                <a:gd name="connsiteX22" fmla="*/ 140758 w 4301067"/>
                <a:gd name="connsiteY22" fmla="*/ 433419 h 792194"/>
                <a:gd name="connsiteX23" fmla="*/ 334433 w 4301067"/>
                <a:gd name="connsiteY23" fmla="*/ 677894 h 792194"/>
                <a:gd name="connsiteX24" fmla="*/ 353483 w 4301067"/>
                <a:gd name="connsiteY24" fmla="*/ 696944 h 792194"/>
                <a:gd name="connsiteX25" fmla="*/ 328083 w 4301067"/>
                <a:gd name="connsiteY25" fmla="*/ 741394 h 792194"/>
                <a:gd name="connsiteX26" fmla="*/ 264583 w 4301067"/>
                <a:gd name="connsiteY26" fmla="*/ 760444 h 792194"/>
                <a:gd name="connsiteX27" fmla="*/ 175683 w 4301067"/>
                <a:gd name="connsiteY27" fmla="*/ 792194 h 792194"/>
                <a:gd name="connsiteX28" fmla="*/ 124883 w 4301067"/>
                <a:gd name="connsiteY28" fmla="*/ 735044 h 792194"/>
                <a:gd name="connsiteX0" fmla="*/ 124883 w 4348692"/>
                <a:gd name="connsiteY0" fmla="*/ 735044 h 792194"/>
                <a:gd name="connsiteX1" fmla="*/ 196850 w 4348692"/>
                <a:gd name="connsiteY1" fmla="*/ 708586 h 792194"/>
                <a:gd name="connsiteX2" fmla="*/ 230717 w 4348692"/>
                <a:gd name="connsiteY2" fmla="*/ 631328 h 792194"/>
                <a:gd name="connsiteX3" fmla="*/ 23283 w 4348692"/>
                <a:gd name="connsiteY3" fmla="*/ 385795 h 792194"/>
                <a:gd name="connsiteX4" fmla="*/ 4233 w 4348692"/>
                <a:gd name="connsiteY4" fmla="*/ 341344 h 792194"/>
                <a:gd name="connsiteX5" fmla="*/ 0 w 4348692"/>
                <a:gd name="connsiteY5" fmla="*/ 302187 h 792194"/>
                <a:gd name="connsiteX6" fmla="*/ 61383 w 4348692"/>
                <a:gd name="connsiteY6" fmla="*/ 296894 h 792194"/>
                <a:gd name="connsiteX7" fmla="*/ 1572683 w 4348692"/>
                <a:gd name="connsiteY7" fmla="*/ 39719 h 792194"/>
                <a:gd name="connsiteX8" fmla="*/ 1915583 w 4348692"/>
                <a:gd name="connsiteY8" fmla="*/ 17494 h 792194"/>
                <a:gd name="connsiteX9" fmla="*/ 2029883 w 4348692"/>
                <a:gd name="connsiteY9" fmla="*/ 169894 h 792194"/>
                <a:gd name="connsiteX10" fmla="*/ 2169583 w 4348692"/>
                <a:gd name="connsiteY10" fmla="*/ 347694 h 792194"/>
                <a:gd name="connsiteX11" fmla="*/ 2258483 w 4348692"/>
                <a:gd name="connsiteY11" fmla="*/ 376269 h 792194"/>
                <a:gd name="connsiteX12" fmla="*/ 2658533 w 4348692"/>
                <a:gd name="connsiteY12" fmla="*/ 303244 h 792194"/>
                <a:gd name="connsiteX13" fmla="*/ 4348692 w 4348692"/>
                <a:gd name="connsiteY13" fmla="*/ 15377 h 792194"/>
                <a:gd name="connsiteX14" fmla="*/ 4301067 w 4348692"/>
                <a:gd name="connsiteY14" fmla="*/ 104277 h 792194"/>
                <a:gd name="connsiteX15" fmla="*/ 2448983 w 4348692"/>
                <a:gd name="connsiteY15" fmla="*/ 411194 h 792194"/>
                <a:gd name="connsiteX16" fmla="*/ 2112433 w 4348692"/>
                <a:gd name="connsiteY16" fmla="*/ 385794 h 792194"/>
                <a:gd name="connsiteX17" fmla="*/ 1979083 w 4348692"/>
                <a:gd name="connsiteY17" fmla="*/ 207994 h 792194"/>
                <a:gd name="connsiteX18" fmla="*/ 1852083 w 4348692"/>
                <a:gd name="connsiteY18" fmla="*/ 55594 h 792194"/>
                <a:gd name="connsiteX19" fmla="*/ 1852083 w 4348692"/>
                <a:gd name="connsiteY19" fmla="*/ 55594 h 792194"/>
                <a:gd name="connsiteX20" fmla="*/ 115358 w 4348692"/>
                <a:gd name="connsiteY20" fmla="*/ 344519 h 792194"/>
                <a:gd name="connsiteX21" fmla="*/ 96308 w 4348692"/>
                <a:gd name="connsiteY21" fmla="*/ 379445 h 792194"/>
                <a:gd name="connsiteX22" fmla="*/ 140758 w 4348692"/>
                <a:gd name="connsiteY22" fmla="*/ 433419 h 792194"/>
                <a:gd name="connsiteX23" fmla="*/ 334433 w 4348692"/>
                <a:gd name="connsiteY23" fmla="*/ 677894 h 792194"/>
                <a:gd name="connsiteX24" fmla="*/ 353483 w 4348692"/>
                <a:gd name="connsiteY24" fmla="*/ 696944 h 792194"/>
                <a:gd name="connsiteX25" fmla="*/ 328083 w 4348692"/>
                <a:gd name="connsiteY25" fmla="*/ 741394 h 792194"/>
                <a:gd name="connsiteX26" fmla="*/ 264583 w 4348692"/>
                <a:gd name="connsiteY26" fmla="*/ 760444 h 792194"/>
                <a:gd name="connsiteX27" fmla="*/ 175683 w 4348692"/>
                <a:gd name="connsiteY27" fmla="*/ 792194 h 792194"/>
                <a:gd name="connsiteX28" fmla="*/ 124883 w 4348692"/>
                <a:gd name="connsiteY28" fmla="*/ 735044 h 792194"/>
                <a:gd name="connsiteX0" fmla="*/ 124883 w 4348692"/>
                <a:gd name="connsiteY0" fmla="*/ 735044 h 792194"/>
                <a:gd name="connsiteX1" fmla="*/ 196850 w 4348692"/>
                <a:gd name="connsiteY1" fmla="*/ 708586 h 792194"/>
                <a:gd name="connsiteX2" fmla="*/ 230717 w 4348692"/>
                <a:gd name="connsiteY2" fmla="*/ 631328 h 792194"/>
                <a:gd name="connsiteX3" fmla="*/ 23283 w 4348692"/>
                <a:gd name="connsiteY3" fmla="*/ 385795 h 792194"/>
                <a:gd name="connsiteX4" fmla="*/ 4233 w 4348692"/>
                <a:gd name="connsiteY4" fmla="*/ 341344 h 792194"/>
                <a:gd name="connsiteX5" fmla="*/ 0 w 4348692"/>
                <a:gd name="connsiteY5" fmla="*/ 302187 h 792194"/>
                <a:gd name="connsiteX6" fmla="*/ 61383 w 4348692"/>
                <a:gd name="connsiteY6" fmla="*/ 296894 h 792194"/>
                <a:gd name="connsiteX7" fmla="*/ 1572683 w 4348692"/>
                <a:gd name="connsiteY7" fmla="*/ 39719 h 792194"/>
                <a:gd name="connsiteX8" fmla="*/ 1915583 w 4348692"/>
                <a:gd name="connsiteY8" fmla="*/ 17494 h 792194"/>
                <a:gd name="connsiteX9" fmla="*/ 2029883 w 4348692"/>
                <a:gd name="connsiteY9" fmla="*/ 169894 h 792194"/>
                <a:gd name="connsiteX10" fmla="*/ 2169583 w 4348692"/>
                <a:gd name="connsiteY10" fmla="*/ 347694 h 792194"/>
                <a:gd name="connsiteX11" fmla="*/ 2258483 w 4348692"/>
                <a:gd name="connsiteY11" fmla="*/ 376269 h 792194"/>
                <a:gd name="connsiteX12" fmla="*/ 2658533 w 4348692"/>
                <a:gd name="connsiteY12" fmla="*/ 303244 h 792194"/>
                <a:gd name="connsiteX13" fmla="*/ 4348692 w 4348692"/>
                <a:gd name="connsiteY13" fmla="*/ 15377 h 792194"/>
                <a:gd name="connsiteX14" fmla="*/ 4348692 w 4348692"/>
                <a:gd name="connsiteY14" fmla="*/ 91577 h 792194"/>
                <a:gd name="connsiteX15" fmla="*/ 2448983 w 4348692"/>
                <a:gd name="connsiteY15" fmla="*/ 411194 h 792194"/>
                <a:gd name="connsiteX16" fmla="*/ 2112433 w 4348692"/>
                <a:gd name="connsiteY16" fmla="*/ 385794 h 792194"/>
                <a:gd name="connsiteX17" fmla="*/ 1979083 w 4348692"/>
                <a:gd name="connsiteY17" fmla="*/ 207994 h 792194"/>
                <a:gd name="connsiteX18" fmla="*/ 1852083 w 4348692"/>
                <a:gd name="connsiteY18" fmla="*/ 55594 h 792194"/>
                <a:gd name="connsiteX19" fmla="*/ 1852083 w 4348692"/>
                <a:gd name="connsiteY19" fmla="*/ 55594 h 792194"/>
                <a:gd name="connsiteX20" fmla="*/ 115358 w 4348692"/>
                <a:gd name="connsiteY20" fmla="*/ 344519 h 792194"/>
                <a:gd name="connsiteX21" fmla="*/ 96308 w 4348692"/>
                <a:gd name="connsiteY21" fmla="*/ 379445 h 792194"/>
                <a:gd name="connsiteX22" fmla="*/ 140758 w 4348692"/>
                <a:gd name="connsiteY22" fmla="*/ 433419 h 792194"/>
                <a:gd name="connsiteX23" fmla="*/ 334433 w 4348692"/>
                <a:gd name="connsiteY23" fmla="*/ 677894 h 792194"/>
                <a:gd name="connsiteX24" fmla="*/ 353483 w 4348692"/>
                <a:gd name="connsiteY24" fmla="*/ 696944 h 792194"/>
                <a:gd name="connsiteX25" fmla="*/ 328083 w 4348692"/>
                <a:gd name="connsiteY25" fmla="*/ 741394 h 792194"/>
                <a:gd name="connsiteX26" fmla="*/ 264583 w 4348692"/>
                <a:gd name="connsiteY26" fmla="*/ 760444 h 792194"/>
                <a:gd name="connsiteX27" fmla="*/ 175683 w 4348692"/>
                <a:gd name="connsiteY27" fmla="*/ 792194 h 792194"/>
                <a:gd name="connsiteX28" fmla="*/ 124883 w 4348692"/>
                <a:gd name="connsiteY28" fmla="*/ 735044 h 79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48692" h="792194">
                  <a:moveTo>
                    <a:pt x="124883" y="735044"/>
                  </a:moveTo>
                  <a:cubicBezTo>
                    <a:pt x="128587" y="725519"/>
                    <a:pt x="179211" y="725872"/>
                    <a:pt x="196850" y="708586"/>
                  </a:cubicBezTo>
                  <a:cubicBezTo>
                    <a:pt x="214489" y="691300"/>
                    <a:pt x="256646" y="681070"/>
                    <a:pt x="230717" y="631328"/>
                  </a:cubicBezTo>
                  <a:lnTo>
                    <a:pt x="23283" y="385795"/>
                  </a:lnTo>
                  <a:cubicBezTo>
                    <a:pt x="16933" y="370978"/>
                    <a:pt x="8113" y="355279"/>
                    <a:pt x="4233" y="341344"/>
                  </a:cubicBezTo>
                  <a:cubicBezTo>
                    <a:pt x="353" y="327409"/>
                    <a:pt x="1411" y="315239"/>
                    <a:pt x="0" y="302187"/>
                  </a:cubicBezTo>
                  <a:lnTo>
                    <a:pt x="61383" y="296894"/>
                  </a:lnTo>
                  <a:lnTo>
                    <a:pt x="1572683" y="39719"/>
                  </a:lnTo>
                  <a:cubicBezTo>
                    <a:pt x="1881716" y="-6848"/>
                    <a:pt x="1875366" y="-10023"/>
                    <a:pt x="1915583" y="17494"/>
                  </a:cubicBezTo>
                  <a:lnTo>
                    <a:pt x="2029883" y="169894"/>
                  </a:lnTo>
                  <a:lnTo>
                    <a:pt x="2169583" y="347694"/>
                  </a:lnTo>
                  <a:cubicBezTo>
                    <a:pt x="2207683" y="382090"/>
                    <a:pt x="2176991" y="383677"/>
                    <a:pt x="2258483" y="376269"/>
                  </a:cubicBezTo>
                  <a:cubicBezTo>
                    <a:pt x="2339975" y="368861"/>
                    <a:pt x="2310165" y="363393"/>
                    <a:pt x="2658533" y="303244"/>
                  </a:cubicBezTo>
                  <a:lnTo>
                    <a:pt x="4348692" y="15377"/>
                  </a:lnTo>
                  <a:lnTo>
                    <a:pt x="4348692" y="91577"/>
                  </a:lnTo>
                  <a:lnTo>
                    <a:pt x="2448983" y="411194"/>
                  </a:lnTo>
                  <a:cubicBezTo>
                    <a:pt x="2112433" y="456702"/>
                    <a:pt x="2190750" y="419661"/>
                    <a:pt x="2112433" y="385794"/>
                  </a:cubicBezTo>
                  <a:lnTo>
                    <a:pt x="1979083" y="207994"/>
                  </a:lnTo>
                  <a:lnTo>
                    <a:pt x="1852083" y="55594"/>
                  </a:lnTo>
                  <a:lnTo>
                    <a:pt x="1852083" y="55594"/>
                  </a:lnTo>
                  <a:lnTo>
                    <a:pt x="115358" y="344519"/>
                  </a:lnTo>
                  <a:lnTo>
                    <a:pt x="96308" y="379445"/>
                  </a:lnTo>
                  <a:lnTo>
                    <a:pt x="140758" y="433419"/>
                  </a:lnTo>
                  <a:lnTo>
                    <a:pt x="334433" y="677894"/>
                  </a:lnTo>
                  <a:cubicBezTo>
                    <a:pt x="369887" y="721815"/>
                    <a:pt x="347133" y="690594"/>
                    <a:pt x="353483" y="696944"/>
                  </a:cubicBezTo>
                  <a:lnTo>
                    <a:pt x="328083" y="741394"/>
                  </a:lnTo>
                  <a:lnTo>
                    <a:pt x="264583" y="760444"/>
                  </a:lnTo>
                  <a:lnTo>
                    <a:pt x="175683" y="792194"/>
                  </a:lnTo>
                  <a:lnTo>
                    <a:pt x="124883" y="73504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558ED5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8" name="Immagine 38">
              <a:extLst>
                <a:ext uri="{FF2B5EF4-FFF2-40B4-BE49-F238E27FC236}">
                  <a16:creationId xmlns="" xmlns:a16="http://schemas.microsoft.com/office/drawing/2014/main" id="{E450D2E7-29CB-654B-A4EC-53061DE60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629721" y="3372672"/>
              <a:ext cx="171824" cy="165341"/>
            </a:xfrm>
            <a:prstGeom prst="rect">
              <a:avLst/>
            </a:prstGeom>
          </p:spPr>
        </p:pic>
        <p:pic>
          <p:nvPicPr>
            <p:cNvPr id="59" name="Immagine 39">
              <a:extLst>
                <a:ext uri="{FF2B5EF4-FFF2-40B4-BE49-F238E27FC236}">
                  <a16:creationId xmlns="" xmlns:a16="http://schemas.microsoft.com/office/drawing/2014/main" id="{3040CCDB-88C7-C544-948F-995ED9494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214170" y="3493312"/>
              <a:ext cx="171824" cy="165341"/>
            </a:xfrm>
            <a:prstGeom prst="rect">
              <a:avLst/>
            </a:prstGeom>
          </p:spPr>
        </p:pic>
        <p:pic>
          <p:nvPicPr>
            <p:cNvPr id="60" name="Immagine 40">
              <a:extLst>
                <a:ext uri="{FF2B5EF4-FFF2-40B4-BE49-F238E27FC236}">
                  <a16:creationId xmlns="" xmlns:a16="http://schemas.microsoft.com/office/drawing/2014/main" id="{E97DBFCD-5A37-1445-95B6-D6DEF50D0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410646" y="3425137"/>
              <a:ext cx="171824" cy="165341"/>
            </a:xfrm>
            <a:prstGeom prst="rect">
              <a:avLst/>
            </a:prstGeom>
          </p:spPr>
        </p:pic>
        <p:pic>
          <p:nvPicPr>
            <p:cNvPr id="61" name="Immagine 41">
              <a:extLst>
                <a:ext uri="{FF2B5EF4-FFF2-40B4-BE49-F238E27FC236}">
                  <a16:creationId xmlns="" xmlns:a16="http://schemas.microsoft.com/office/drawing/2014/main" id="{D3E8A820-35EC-9040-A7DB-2F171A971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4982021" y="3544472"/>
              <a:ext cx="171824" cy="165341"/>
            </a:xfrm>
            <a:prstGeom prst="rect">
              <a:avLst/>
            </a:prstGeom>
          </p:spPr>
        </p:pic>
        <p:pic>
          <p:nvPicPr>
            <p:cNvPr id="62" name="Immagine 42">
              <a:extLst>
                <a:ext uri="{FF2B5EF4-FFF2-40B4-BE49-F238E27FC236}">
                  <a16:creationId xmlns="" xmlns:a16="http://schemas.microsoft.com/office/drawing/2014/main" id="{FF97982D-0B6F-EC42-97A4-790663061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6007920" y="3507807"/>
              <a:ext cx="171824" cy="165341"/>
            </a:xfrm>
            <a:prstGeom prst="rect">
              <a:avLst/>
            </a:prstGeom>
          </p:spPr>
        </p:pic>
        <p:pic>
          <p:nvPicPr>
            <p:cNvPr id="63" name="Immagine 43">
              <a:extLst>
                <a:ext uri="{FF2B5EF4-FFF2-40B4-BE49-F238E27FC236}">
                  <a16:creationId xmlns="" xmlns:a16="http://schemas.microsoft.com/office/drawing/2014/main" id="{317A48A2-0CCF-464E-B1BA-3A5B62E8F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750184" y="3548799"/>
              <a:ext cx="171824" cy="165341"/>
            </a:xfrm>
            <a:prstGeom prst="rect">
              <a:avLst/>
            </a:prstGeom>
          </p:spPr>
        </p:pic>
        <p:pic>
          <p:nvPicPr>
            <p:cNvPr id="64" name="Immagine 44">
              <a:extLst>
                <a:ext uri="{FF2B5EF4-FFF2-40B4-BE49-F238E27FC236}">
                  <a16:creationId xmlns="" xmlns:a16="http://schemas.microsoft.com/office/drawing/2014/main" id="{0087D329-EFB4-1449-89BB-363C93569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543809" y="3607729"/>
              <a:ext cx="171824" cy="165341"/>
            </a:xfrm>
            <a:prstGeom prst="rect">
              <a:avLst/>
            </a:prstGeom>
          </p:spPr>
        </p:pic>
        <p:pic>
          <p:nvPicPr>
            <p:cNvPr id="65" name="Immagine 45">
              <a:extLst>
                <a:ext uri="{FF2B5EF4-FFF2-40B4-BE49-F238E27FC236}">
                  <a16:creationId xmlns="" xmlns:a16="http://schemas.microsoft.com/office/drawing/2014/main" id="{82487983-0390-EC4E-BCDD-262BBAB95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5238822" y="3650453"/>
              <a:ext cx="171824" cy="165341"/>
            </a:xfrm>
            <a:prstGeom prst="rect">
              <a:avLst/>
            </a:prstGeom>
          </p:spPr>
        </p:pic>
        <p:pic>
          <p:nvPicPr>
            <p:cNvPr id="66" name="Immagine 46">
              <a:extLst>
                <a:ext uri="{FF2B5EF4-FFF2-40B4-BE49-F238E27FC236}">
                  <a16:creationId xmlns="" xmlns:a16="http://schemas.microsoft.com/office/drawing/2014/main" id="{6E54A4FF-0630-E34A-B3D0-F3277B19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4746697" y="3510632"/>
              <a:ext cx="171824" cy="165341"/>
            </a:xfrm>
            <a:prstGeom prst="rect">
              <a:avLst/>
            </a:prstGeom>
          </p:spPr>
        </p:pic>
        <p:pic>
          <p:nvPicPr>
            <p:cNvPr id="67" name="Immagine 47">
              <a:extLst>
                <a:ext uri="{FF2B5EF4-FFF2-40B4-BE49-F238E27FC236}">
                  <a16:creationId xmlns="" xmlns:a16="http://schemas.microsoft.com/office/drawing/2014/main" id="{79A47F3F-145E-094F-B299-600DB9A5C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2491" t="31004" r="40758" b="54338"/>
            <a:stretch/>
          </p:blipFill>
          <p:spPr>
            <a:xfrm>
              <a:off x="4810197" y="3690399"/>
              <a:ext cx="171824" cy="165341"/>
            </a:xfrm>
            <a:prstGeom prst="rect">
              <a:avLst/>
            </a:prstGeom>
          </p:spPr>
        </p:pic>
        <p:sp>
          <p:nvSpPr>
            <p:cNvPr id="68" name="Figura a mano libera 25">
              <a:extLst>
                <a:ext uri="{FF2B5EF4-FFF2-40B4-BE49-F238E27FC236}">
                  <a16:creationId xmlns="" xmlns:a16="http://schemas.microsoft.com/office/drawing/2014/main" id="{ED159719-3ED3-FC43-AF57-9659FC287A46}"/>
                </a:ext>
              </a:extLst>
            </p:cNvPr>
            <p:cNvSpPr/>
            <p:nvPr/>
          </p:nvSpPr>
          <p:spPr>
            <a:xfrm>
              <a:off x="4439471" y="3175944"/>
              <a:ext cx="1962150" cy="762000"/>
            </a:xfrm>
            <a:custGeom>
              <a:avLst/>
              <a:gdLst>
                <a:gd name="connsiteX0" fmla="*/ 0 w 1917700"/>
                <a:gd name="connsiteY0" fmla="*/ 279400 h 762000"/>
                <a:gd name="connsiteX1" fmla="*/ 1574800 w 1917700"/>
                <a:gd name="connsiteY1" fmla="*/ 0 h 762000"/>
                <a:gd name="connsiteX2" fmla="*/ 1917700 w 1917700"/>
                <a:gd name="connsiteY2" fmla="*/ 508000 h 762000"/>
                <a:gd name="connsiteX3" fmla="*/ 406400 w 1917700"/>
                <a:gd name="connsiteY3" fmla="*/ 762000 h 762000"/>
                <a:gd name="connsiteX4" fmla="*/ 0 w 1917700"/>
                <a:gd name="connsiteY4" fmla="*/ 279400 h 762000"/>
                <a:gd name="connsiteX0" fmla="*/ 0 w 1962150"/>
                <a:gd name="connsiteY0" fmla="*/ 279400 h 762000"/>
                <a:gd name="connsiteX1" fmla="*/ 1574800 w 1962150"/>
                <a:gd name="connsiteY1" fmla="*/ 0 h 762000"/>
                <a:gd name="connsiteX2" fmla="*/ 1962150 w 1962150"/>
                <a:gd name="connsiteY2" fmla="*/ 495300 h 762000"/>
                <a:gd name="connsiteX3" fmla="*/ 406400 w 1962150"/>
                <a:gd name="connsiteY3" fmla="*/ 762000 h 762000"/>
                <a:gd name="connsiteX4" fmla="*/ 0 w 1962150"/>
                <a:gd name="connsiteY4" fmla="*/ 2794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150" h="762000">
                  <a:moveTo>
                    <a:pt x="0" y="279400"/>
                  </a:moveTo>
                  <a:lnTo>
                    <a:pt x="1574800" y="0"/>
                  </a:lnTo>
                  <a:lnTo>
                    <a:pt x="1962150" y="495300"/>
                  </a:lnTo>
                  <a:lnTo>
                    <a:pt x="406400" y="762000"/>
                  </a:lnTo>
                  <a:lnTo>
                    <a:pt x="0" y="2794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Figura a mano libera 37">
              <a:extLst>
                <a:ext uri="{FF2B5EF4-FFF2-40B4-BE49-F238E27FC236}">
                  <a16:creationId xmlns="" xmlns:a16="http://schemas.microsoft.com/office/drawing/2014/main" id="{BC56D16E-CF2F-CF4A-A4FB-FB0F81AD40AC}"/>
                </a:ext>
              </a:extLst>
            </p:cNvPr>
            <p:cNvSpPr/>
            <p:nvPr/>
          </p:nvSpPr>
          <p:spPr>
            <a:xfrm rot="11051736">
              <a:off x="1432472" y="4433928"/>
              <a:ext cx="917351" cy="258220"/>
            </a:xfrm>
            <a:custGeom>
              <a:avLst/>
              <a:gdLst>
                <a:gd name="connsiteX0" fmla="*/ 977900 w 1308100"/>
                <a:gd name="connsiteY0" fmla="*/ 0 h 482600"/>
                <a:gd name="connsiteX1" fmla="*/ 673100 w 1308100"/>
                <a:gd name="connsiteY1" fmla="*/ 0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977900 w 1308100"/>
                <a:gd name="connsiteY25" fmla="*/ 114300 h 482600"/>
                <a:gd name="connsiteX26" fmla="*/ 977900 w 1308100"/>
                <a:gd name="connsiteY26" fmla="*/ 0 h 482600"/>
                <a:gd name="connsiteX0" fmla="*/ 977900 w 1308100"/>
                <a:gd name="connsiteY0" fmla="*/ 0 h 482600"/>
                <a:gd name="connsiteX1" fmla="*/ 673100 w 1308100"/>
                <a:gd name="connsiteY1" fmla="*/ 0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1041400 w 1308100"/>
                <a:gd name="connsiteY25" fmla="*/ 105833 h 482600"/>
                <a:gd name="connsiteX26" fmla="*/ 977900 w 1308100"/>
                <a:gd name="connsiteY26" fmla="*/ 0 h 482600"/>
                <a:gd name="connsiteX0" fmla="*/ 977900 w 1308100"/>
                <a:gd name="connsiteY0" fmla="*/ 0 h 482600"/>
                <a:gd name="connsiteX1" fmla="*/ 711200 w 1308100"/>
                <a:gd name="connsiteY1" fmla="*/ 29634 h 482600"/>
                <a:gd name="connsiteX2" fmla="*/ 393700 w 1308100"/>
                <a:gd name="connsiteY2" fmla="*/ 190500 h 482600"/>
                <a:gd name="connsiteX3" fmla="*/ 393700 w 1308100"/>
                <a:gd name="connsiteY3" fmla="*/ 190500 h 482600"/>
                <a:gd name="connsiteX4" fmla="*/ 241300 w 1308100"/>
                <a:gd name="connsiteY4" fmla="*/ 215900 h 482600"/>
                <a:gd name="connsiteX5" fmla="*/ 152400 w 1308100"/>
                <a:gd name="connsiteY5" fmla="*/ 88900 h 482600"/>
                <a:gd name="connsiteX6" fmla="*/ 0 w 1308100"/>
                <a:gd name="connsiteY6" fmla="*/ 177800 h 482600"/>
                <a:gd name="connsiteX7" fmla="*/ 152400 w 1308100"/>
                <a:gd name="connsiteY7" fmla="*/ 419100 h 482600"/>
                <a:gd name="connsiteX8" fmla="*/ 152400 w 1308100"/>
                <a:gd name="connsiteY8" fmla="*/ 419100 h 482600"/>
                <a:gd name="connsiteX9" fmla="*/ 342900 w 1308100"/>
                <a:gd name="connsiteY9" fmla="*/ 431800 h 482600"/>
                <a:gd name="connsiteX10" fmla="*/ 508000 w 1308100"/>
                <a:gd name="connsiteY10" fmla="*/ 431800 h 482600"/>
                <a:gd name="connsiteX11" fmla="*/ 736600 w 1308100"/>
                <a:gd name="connsiteY11" fmla="*/ 419100 h 482600"/>
                <a:gd name="connsiteX12" fmla="*/ 927100 w 1308100"/>
                <a:gd name="connsiteY12" fmla="*/ 469900 h 482600"/>
                <a:gd name="connsiteX13" fmla="*/ 1079500 w 1308100"/>
                <a:gd name="connsiteY13" fmla="*/ 482600 h 482600"/>
                <a:gd name="connsiteX14" fmla="*/ 1308100 w 1308100"/>
                <a:gd name="connsiteY14" fmla="*/ 406400 h 482600"/>
                <a:gd name="connsiteX15" fmla="*/ 1308100 w 1308100"/>
                <a:gd name="connsiteY15" fmla="*/ 406400 h 482600"/>
                <a:gd name="connsiteX16" fmla="*/ 1079500 w 1308100"/>
                <a:gd name="connsiteY16" fmla="*/ 355600 h 482600"/>
                <a:gd name="connsiteX17" fmla="*/ 863600 w 1308100"/>
                <a:gd name="connsiteY17" fmla="*/ 342900 h 482600"/>
                <a:gd name="connsiteX18" fmla="*/ 584200 w 1308100"/>
                <a:gd name="connsiteY18" fmla="*/ 342900 h 482600"/>
                <a:gd name="connsiteX19" fmla="*/ 355600 w 1308100"/>
                <a:gd name="connsiteY19" fmla="*/ 355600 h 482600"/>
                <a:gd name="connsiteX20" fmla="*/ 241300 w 1308100"/>
                <a:gd name="connsiteY20" fmla="*/ 355600 h 482600"/>
                <a:gd name="connsiteX21" fmla="*/ 406400 w 1308100"/>
                <a:gd name="connsiteY21" fmla="*/ 292100 h 482600"/>
                <a:gd name="connsiteX22" fmla="*/ 584200 w 1308100"/>
                <a:gd name="connsiteY22" fmla="*/ 241300 h 482600"/>
                <a:gd name="connsiteX23" fmla="*/ 762000 w 1308100"/>
                <a:gd name="connsiteY23" fmla="*/ 152400 h 482600"/>
                <a:gd name="connsiteX24" fmla="*/ 977900 w 1308100"/>
                <a:gd name="connsiteY24" fmla="*/ 114300 h 482600"/>
                <a:gd name="connsiteX25" fmla="*/ 1041400 w 1308100"/>
                <a:gd name="connsiteY25" fmla="*/ 105833 h 482600"/>
                <a:gd name="connsiteX26" fmla="*/ 977900 w 13081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190500 w 1346200"/>
                <a:gd name="connsiteY8" fmla="*/ 419100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19100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215900 w 1346200"/>
                <a:gd name="connsiteY8" fmla="*/ 452966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19100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6200"/>
                <a:gd name="connsiteY0" fmla="*/ 0 h 482600"/>
                <a:gd name="connsiteX1" fmla="*/ 749300 w 1346200"/>
                <a:gd name="connsiteY1" fmla="*/ 29634 h 482600"/>
                <a:gd name="connsiteX2" fmla="*/ 431800 w 1346200"/>
                <a:gd name="connsiteY2" fmla="*/ 190500 h 482600"/>
                <a:gd name="connsiteX3" fmla="*/ 431800 w 1346200"/>
                <a:gd name="connsiteY3" fmla="*/ 190500 h 482600"/>
                <a:gd name="connsiteX4" fmla="*/ 279400 w 1346200"/>
                <a:gd name="connsiteY4" fmla="*/ 215900 h 482600"/>
                <a:gd name="connsiteX5" fmla="*/ 190500 w 1346200"/>
                <a:gd name="connsiteY5" fmla="*/ 88900 h 482600"/>
                <a:gd name="connsiteX6" fmla="*/ 0 w 1346200"/>
                <a:gd name="connsiteY6" fmla="*/ 190500 h 482600"/>
                <a:gd name="connsiteX7" fmla="*/ 190500 w 1346200"/>
                <a:gd name="connsiteY7" fmla="*/ 419100 h 482600"/>
                <a:gd name="connsiteX8" fmla="*/ 215900 w 1346200"/>
                <a:gd name="connsiteY8" fmla="*/ 452966 h 482600"/>
                <a:gd name="connsiteX9" fmla="*/ 381000 w 1346200"/>
                <a:gd name="connsiteY9" fmla="*/ 431800 h 482600"/>
                <a:gd name="connsiteX10" fmla="*/ 546100 w 1346200"/>
                <a:gd name="connsiteY10" fmla="*/ 431800 h 482600"/>
                <a:gd name="connsiteX11" fmla="*/ 774700 w 1346200"/>
                <a:gd name="connsiteY11" fmla="*/ 448733 h 482600"/>
                <a:gd name="connsiteX12" fmla="*/ 965200 w 1346200"/>
                <a:gd name="connsiteY12" fmla="*/ 469900 h 482600"/>
                <a:gd name="connsiteX13" fmla="*/ 1117600 w 1346200"/>
                <a:gd name="connsiteY13" fmla="*/ 482600 h 482600"/>
                <a:gd name="connsiteX14" fmla="*/ 1346200 w 1346200"/>
                <a:gd name="connsiteY14" fmla="*/ 406400 h 482600"/>
                <a:gd name="connsiteX15" fmla="*/ 1346200 w 1346200"/>
                <a:gd name="connsiteY15" fmla="*/ 406400 h 482600"/>
                <a:gd name="connsiteX16" fmla="*/ 1117600 w 1346200"/>
                <a:gd name="connsiteY16" fmla="*/ 355600 h 482600"/>
                <a:gd name="connsiteX17" fmla="*/ 901700 w 1346200"/>
                <a:gd name="connsiteY17" fmla="*/ 342900 h 482600"/>
                <a:gd name="connsiteX18" fmla="*/ 622300 w 1346200"/>
                <a:gd name="connsiteY18" fmla="*/ 342900 h 482600"/>
                <a:gd name="connsiteX19" fmla="*/ 393700 w 1346200"/>
                <a:gd name="connsiteY19" fmla="*/ 355600 h 482600"/>
                <a:gd name="connsiteX20" fmla="*/ 279400 w 1346200"/>
                <a:gd name="connsiteY20" fmla="*/ 355600 h 482600"/>
                <a:gd name="connsiteX21" fmla="*/ 444500 w 1346200"/>
                <a:gd name="connsiteY21" fmla="*/ 292100 h 482600"/>
                <a:gd name="connsiteX22" fmla="*/ 622300 w 1346200"/>
                <a:gd name="connsiteY22" fmla="*/ 241300 h 482600"/>
                <a:gd name="connsiteX23" fmla="*/ 800100 w 1346200"/>
                <a:gd name="connsiteY23" fmla="*/ 152400 h 482600"/>
                <a:gd name="connsiteX24" fmla="*/ 1016000 w 1346200"/>
                <a:gd name="connsiteY24" fmla="*/ 114300 h 482600"/>
                <a:gd name="connsiteX25" fmla="*/ 1079500 w 1346200"/>
                <a:gd name="connsiteY25" fmla="*/ 105833 h 482600"/>
                <a:gd name="connsiteX26" fmla="*/ 1016000 w 1346200"/>
                <a:gd name="connsiteY26" fmla="*/ 0 h 482600"/>
                <a:gd name="connsiteX0" fmla="*/ 1016000 w 1349979"/>
                <a:gd name="connsiteY0" fmla="*/ 0 h 482600"/>
                <a:gd name="connsiteX1" fmla="*/ 749300 w 1349979"/>
                <a:gd name="connsiteY1" fmla="*/ 29634 h 482600"/>
                <a:gd name="connsiteX2" fmla="*/ 431800 w 1349979"/>
                <a:gd name="connsiteY2" fmla="*/ 190500 h 482600"/>
                <a:gd name="connsiteX3" fmla="*/ 431800 w 1349979"/>
                <a:gd name="connsiteY3" fmla="*/ 190500 h 482600"/>
                <a:gd name="connsiteX4" fmla="*/ 279400 w 1349979"/>
                <a:gd name="connsiteY4" fmla="*/ 215900 h 482600"/>
                <a:gd name="connsiteX5" fmla="*/ 190500 w 1349979"/>
                <a:gd name="connsiteY5" fmla="*/ 88900 h 482600"/>
                <a:gd name="connsiteX6" fmla="*/ 0 w 1349979"/>
                <a:gd name="connsiteY6" fmla="*/ 190500 h 482600"/>
                <a:gd name="connsiteX7" fmla="*/ 190500 w 1349979"/>
                <a:gd name="connsiteY7" fmla="*/ 419100 h 482600"/>
                <a:gd name="connsiteX8" fmla="*/ 215900 w 1349979"/>
                <a:gd name="connsiteY8" fmla="*/ 452966 h 482600"/>
                <a:gd name="connsiteX9" fmla="*/ 381000 w 1349979"/>
                <a:gd name="connsiteY9" fmla="*/ 431800 h 482600"/>
                <a:gd name="connsiteX10" fmla="*/ 546100 w 1349979"/>
                <a:gd name="connsiteY10" fmla="*/ 431800 h 482600"/>
                <a:gd name="connsiteX11" fmla="*/ 774700 w 1349979"/>
                <a:gd name="connsiteY11" fmla="*/ 448733 h 482600"/>
                <a:gd name="connsiteX12" fmla="*/ 965200 w 1349979"/>
                <a:gd name="connsiteY12" fmla="*/ 469900 h 482600"/>
                <a:gd name="connsiteX13" fmla="*/ 1117600 w 1349979"/>
                <a:gd name="connsiteY13" fmla="*/ 482600 h 482600"/>
                <a:gd name="connsiteX14" fmla="*/ 1346200 w 1349979"/>
                <a:gd name="connsiteY14" fmla="*/ 406400 h 482600"/>
                <a:gd name="connsiteX15" fmla="*/ 1253067 w 1349979"/>
                <a:gd name="connsiteY15" fmla="*/ 342900 h 482600"/>
                <a:gd name="connsiteX16" fmla="*/ 1117600 w 1349979"/>
                <a:gd name="connsiteY16" fmla="*/ 355600 h 482600"/>
                <a:gd name="connsiteX17" fmla="*/ 901700 w 1349979"/>
                <a:gd name="connsiteY17" fmla="*/ 342900 h 482600"/>
                <a:gd name="connsiteX18" fmla="*/ 622300 w 1349979"/>
                <a:gd name="connsiteY18" fmla="*/ 342900 h 482600"/>
                <a:gd name="connsiteX19" fmla="*/ 393700 w 1349979"/>
                <a:gd name="connsiteY19" fmla="*/ 355600 h 482600"/>
                <a:gd name="connsiteX20" fmla="*/ 279400 w 1349979"/>
                <a:gd name="connsiteY20" fmla="*/ 355600 h 482600"/>
                <a:gd name="connsiteX21" fmla="*/ 444500 w 1349979"/>
                <a:gd name="connsiteY21" fmla="*/ 292100 h 482600"/>
                <a:gd name="connsiteX22" fmla="*/ 622300 w 1349979"/>
                <a:gd name="connsiteY22" fmla="*/ 241300 h 482600"/>
                <a:gd name="connsiteX23" fmla="*/ 800100 w 1349979"/>
                <a:gd name="connsiteY23" fmla="*/ 152400 h 482600"/>
                <a:gd name="connsiteX24" fmla="*/ 1016000 w 1349979"/>
                <a:gd name="connsiteY24" fmla="*/ 114300 h 482600"/>
                <a:gd name="connsiteX25" fmla="*/ 1079500 w 1349979"/>
                <a:gd name="connsiteY25" fmla="*/ 105833 h 482600"/>
                <a:gd name="connsiteX26" fmla="*/ 1016000 w 1349979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79047"/>
                <a:gd name="connsiteY0" fmla="*/ 0 h 482600"/>
                <a:gd name="connsiteX1" fmla="*/ 749300 w 1379047"/>
                <a:gd name="connsiteY1" fmla="*/ 29634 h 482600"/>
                <a:gd name="connsiteX2" fmla="*/ 431800 w 1379047"/>
                <a:gd name="connsiteY2" fmla="*/ 190500 h 482600"/>
                <a:gd name="connsiteX3" fmla="*/ 431800 w 1379047"/>
                <a:gd name="connsiteY3" fmla="*/ 190500 h 482600"/>
                <a:gd name="connsiteX4" fmla="*/ 279400 w 1379047"/>
                <a:gd name="connsiteY4" fmla="*/ 215900 h 482600"/>
                <a:gd name="connsiteX5" fmla="*/ 190500 w 1379047"/>
                <a:gd name="connsiteY5" fmla="*/ 88900 h 482600"/>
                <a:gd name="connsiteX6" fmla="*/ 0 w 1379047"/>
                <a:gd name="connsiteY6" fmla="*/ 190500 h 482600"/>
                <a:gd name="connsiteX7" fmla="*/ 190500 w 1379047"/>
                <a:gd name="connsiteY7" fmla="*/ 419100 h 482600"/>
                <a:gd name="connsiteX8" fmla="*/ 215900 w 1379047"/>
                <a:gd name="connsiteY8" fmla="*/ 452966 h 482600"/>
                <a:gd name="connsiteX9" fmla="*/ 381000 w 1379047"/>
                <a:gd name="connsiteY9" fmla="*/ 431800 h 482600"/>
                <a:gd name="connsiteX10" fmla="*/ 546100 w 1379047"/>
                <a:gd name="connsiteY10" fmla="*/ 431800 h 482600"/>
                <a:gd name="connsiteX11" fmla="*/ 774700 w 1379047"/>
                <a:gd name="connsiteY11" fmla="*/ 448733 h 482600"/>
                <a:gd name="connsiteX12" fmla="*/ 965200 w 1379047"/>
                <a:gd name="connsiteY12" fmla="*/ 469900 h 482600"/>
                <a:gd name="connsiteX13" fmla="*/ 1117600 w 1379047"/>
                <a:gd name="connsiteY13" fmla="*/ 482600 h 482600"/>
                <a:gd name="connsiteX14" fmla="*/ 1375834 w 1379047"/>
                <a:gd name="connsiteY14" fmla="*/ 448733 h 482600"/>
                <a:gd name="connsiteX15" fmla="*/ 1253067 w 1379047"/>
                <a:gd name="connsiteY15" fmla="*/ 342900 h 482600"/>
                <a:gd name="connsiteX16" fmla="*/ 1117600 w 1379047"/>
                <a:gd name="connsiteY16" fmla="*/ 355600 h 482600"/>
                <a:gd name="connsiteX17" fmla="*/ 901700 w 1379047"/>
                <a:gd name="connsiteY17" fmla="*/ 342900 h 482600"/>
                <a:gd name="connsiteX18" fmla="*/ 622300 w 1379047"/>
                <a:gd name="connsiteY18" fmla="*/ 342900 h 482600"/>
                <a:gd name="connsiteX19" fmla="*/ 393700 w 1379047"/>
                <a:gd name="connsiteY19" fmla="*/ 355600 h 482600"/>
                <a:gd name="connsiteX20" fmla="*/ 279400 w 1379047"/>
                <a:gd name="connsiteY20" fmla="*/ 355600 h 482600"/>
                <a:gd name="connsiteX21" fmla="*/ 444500 w 1379047"/>
                <a:gd name="connsiteY21" fmla="*/ 292100 h 482600"/>
                <a:gd name="connsiteX22" fmla="*/ 622300 w 1379047"/>
                <a:gd name="connsiteY22" fmla="*/ 241300 h 482600"/>
                <a:gd name="connsiteX23" fmla="*/ 800100 w 1379047"/>
                <a:gd name="connsiteY23" fmla="*/ 152400 h 482600"/>
                <a:gd name="connsiteX24" fmla="*/ 1016000 w 1379047"/>
                <a:gd name="connsiteY24" fmla="*/ 114300 h 482600"/>
                <a:gd name="connsiteX25" fmla="*/ 1079500 w 1379047"/>
                <a:gd name="connsiteY25" fmla="*/ 105833 h 482600"/>
                <a:gd name="connsiteX26" fmla="*/ 1016000 w 1379047"/>
                <a:gd name="connsiteY26" fmla="*/ 0 h 482600"/>
                <a:gd name="connsiteX0" fmla="*/ 1016000 w 1381598"/>
                <a:gd name="connsiteY0" fmla="*/ 0 h 482600"/>
                <a:gd name="connsiteX1" fmla="*/ 749300 w 1381598"/>
                <a:gd name="connsiteY1" fmla="*/ 29634 h 482600"/>
                <a:gd name="connsiteX2" fmla="*/ 431800 w 1381598"/>
                <a:gd name="connsiteY2" fmla="*/ 190500 h 482600"/>
                <a:gd name="connsiteX3" fmla="*/ 431800 w 1381598"/>
                <a:gd name="connsiteY3" fmla="*/ 190500 h 482600"/>
                <a:gd name="connsiteX4" fmla="*/ 279400 w 1381598"/>
                <a:gd name="connsiteY4" fmla="*/ 215900 h 482600"/>
                <a:gd name="connsiteX5" fmla="*/ 190500 w 1381598"/>
                <a:gd name="connsiteY5" fmla="*/ 88900 h 482600"/>
                <a:gd name="connsiteX6" fmla="*/ 0 w 1381598"/>
                <a:gd name="connsiteY6" fmla="*/ 190500 h 482600"/>
                <a:gd name="connsiteX7" fmla="*/ 190500 w 1381598"/>
                <a:gd name="connsiteY7" fmla="*/ 419100 h 482600"/>
                <a:gd name="connsiteX8" fmla="*/ 215900 w 1381598"/>
                <a:gd name="connsiteY8" fmla="*/ 452966 h 482600"/>
                <a:gd name="connsiteX9" fmla="*/ 381000 w 1381598"/>
                <a:gd name="connsiteY9" fmla="*/ 431800 h 482600"/>
                <a:gd name="connsiteX10" fmla="*/ 546100 w 1381598"/>
                <a:gd name="connsiteY10" fmla="*/ 431800 h 482600"/>
                <a:gd name="connsiteX11" fmla="*/ 774700 w 1381598"/>
                <a:gd name="connsiteY11" fmla="*/ 448733 h 482600"/>
                <a:gd name="connsiteX12" fmla="*/ 965200 w 1381598"/>
                <a:gd name="connsiteY12" fmla="*/ 469900 h 482600"/>
                <a:gd name="connsiteX13" fmla="*/ 1117600 w 1381598"/>
                <a:gd name="connsiteY13" fmla="*/ 482600 h 482600"/>
                <a:gd name="connsiteX14" fmla="*/ 1375834 w 1381598"/>
                <a:gd name="connsiteY14" fmla="*/ 448733 h 482600"/>
                <a:gd name="connsiteX15" fmla="*/ 1282700 w 1381598"/>
                <a:gd name="connsiteY15" fmla="*/ 355600 h 482600"/>
                <a:gd name="connsiteX16" fmla="*/ 1117600 w 1381598"/>
                <a:gd name="connsiteY16" fmla="*/ 355600 h 482600"/>
                <a:gd name="connsiteX17" fmla="*/ 901700 w 1381598"/>
                <a:gd name="connsiteY17" fmla="*/ 342900 h 482600"/>
                <a:gd name="connsiteX18" fmla="*/ 622300 w 1381598"/>
                <a:gd name="connsiteY18" fmla="*/ 342900 h 482600"/>
                <a:gd name="connsiteX19" fmla="*/ 393700 w 1381598"/>
                <a:gd name="connsiteY19" fmla="*/ 355600 h 482600"/>
                <a:gd name="connsiteX20" fmla="*/ 279400 w 1381598"/>
                <a:gd name="connsiteY20" fmla="*/ 355600 h 482600"/>
                <a:gd name="connsiteX21" fmla="*/ 444500 w 1381598"/>
                <a:gd name="connsiteY21" fmla="*/ 292100 h 482600"/>
                <a:gd name="connsiteX22" fmla="*/ 622300 w 1381598"/>
                <a:gd name="connsiteY22" fmla="*/ 241300 h 482600"/>
                <a:gd name="connsiteX23" fmla="*/ 800100 w 1381598"/>
                <a:gd name="connsiteY23" fmla="*/ 152400 h 482600"/>
                <a:gd name="connsiteX24" fmla="*/ 1016000 w 1381598"/>
                <a:gd name="connsiteY24" fmla="*/ 114300 h 482600"/>
                <a:gd name="connsiteX25" fmla="*/ 1079500 w 1381598"/>
                <a:gd name="connsiteY25" fmla="*/ 105833 h 482600"/>
                <a:gd name="connsiteX26" fmla="*/ 1016000 w 1381598"/>
                <a:gd name="connsiteY26" fmla="*/ 0 h 482600"/>
                <a:gd name="connsiteX0" fmla="*/ 1016000 w 1381598"/>
                <a:gd name="connsiteY0" fmla="*/ 0 h 469900"/>
                <a:gd name="connsiteX1" fmla="*/ 749300 w 1381598"/>
                <a:gd name="connsiteY1" fmla="*/ 29634 h 469900"/>
                <a:gd name="connsiteX2" fmla="*/ 431800 w 1381598"/>
                <a:gd name="connsiteY2" fmla="*/ 190500 h 469900"/>
                <a:gd name="connsiteX3" fmla="*/ 431800 w 1381598"/>
                <a:gd name="connsiteY3" fmla="*/ 190500 h 469900"/>
                <a:gd name="connsiteX4" fmla="*/ 279400 w 1381598"/>
                <a:gd name="connsiteY4" fmla="*/ 215900 h 469900"/>
                <a:gd name="connsiteX5" fmla="*/ 190500 w 1381598"/>
                <a:gd name="connsiteY5" fmla="*/ 88900 h 469900"/>
                <a:gd name="connsiteX6" fmla="*/ 0 w 1381598"/>
                <a:gd name="connsiteY6" fmla="*/ 190500 h 469900"/>
                <a:gd name="connsiteX7" fmla="*/ 190500 w 1381598"/>
                <a:gd name="connsiteY7" fmla="*/ 419100 h 469900"/>
                <a:gd name="connsiteX8" fmla="*/ 215900 w 1381598"/>
                <a:gd name="connsiteY8" fmla="*/ 452966 h 469900"/>
                <a:gd name="connsiteX9" fmla="*/ 381000 w 1381598"/>
                <a:gd name="connsiteY9" fmla="*/ 431800 h 469900"/>
                <a:gd name="connsiteX10" fmla="*/ 546100 w 1381598"/>
                <a:gd name="connsiteY10" fmla="*/ 431800 h 469900"/>
                <a:gd name="connsiteX11" fmla="*/ 774700 w 1381598"/>
                <a:gd name="connsiteY11" fmla="*/ 448733 h 469900"/>
                <a:gd name="connsiteX12" fmla="*/ 965200 w 1381598"/>
                <a:gd name="connsiteY12" fmla="*/ 469900 h 469900"/>
                <a:gd name="connsiteX13" fmla="*/ 1375834 w 1381598"/>
                <a:gd name="connsiteY13" fmla="*/ 448733 h 469900"/>
                <a:gd name="connsiteX14" fmla="*/ 1282700 w 1381598"/>
                <a:gd name="connsiteY14" fmla="*/ 355600 h 469900"/>
                <a:gd name="connsiteX15" fmla="*/ 1117600 w 1381598"/>
                <a:gd name="connsiteY15" fmla="*/ 355600 h 469900"/>
                <a:gd name="connsiteX16" fmla="*/ 901700 w 1381598"/>
                <a:gd name="connsiteY16" fmla="*/ 342900 h 469900"/>
                <a:gd name="connsiteX17" fmla="*/ 622300 w 1381598"/>
                <a:gd name="connsiteY17" fmla="*/ 342900 h 469900"/>
                <a:gd name="connsiteX18" fmla="*/ 393700 w 1381598"/>
                <a:gd name="connsiteY18" fmla="*/ 355600 h 469900"/>
                <a:gd name="connsiteX19" fmla="*/ 279400 w 1381598"/>
                <a:gd name="connsiteY19" fmla="*/ 355600 h 469900"/>
                <a:gd name="connsiteX20" fmla="*/ 444500 w 1381598"/>
                <a:gd name="connsiteY20" fmla="*/ 292100 h 469900"/>
                <a:gd name="connsiteX21" fmla="*/ 622300 w 1381598"/>
                <a:gd name="connsiteY21" fmla="*/ 241300 h 469900"/>
                <a:gd name="connsiteX22" fmla="*/ 800100 w 1381598"/>
                <a:gd name="connsiteY22" fmla="*/ 152400 h 469900"/>
                <a:gd name="connsiteX23" fmla="*/ 1016000 w 1381598"/>
                <a:gd name="connsiteY23" fmla="*/ 114300 h 469900"/>
                <a:gd name="connsiteX24" fmla="*/ 1079500 w 1381598"/>
                <a:gd name="connsiteY24" fmla="*/ 105833 h 469900"/>
                <a:gd name="connsiteX25" fmla="*/ 1016000 w 1381598"/>
                <a:gd name="connsiteY25" fmla="*/ 0 h 469900"/>
                <a:gd name="connsiteX0" fmla="*/ 1016000 w 1384315"/>
                <a:gd name="connsiteY0" fmla="*/ 0 h 469900"/>
                <a:gd name="connsiteX1" fmla="*/ 749300 w 1384315"/>
                <a:gd name="connsiteY1" fmla="*/ 29634 h 469900"/>
                <a:gd name="connsiteX2" fmla="*/ 431800 w 1384315"/>
                <a:gd name="connsiteY2" fmla="*/ 190500 h 469900"/>
                <a:gd name="connsiteX3" fmla="*/ 431800 w 1384315"/>
                <a:gd name="connsiteY3" fmla="*/ 190500 h 469900"/>
                <a:gd name="connsiteX4" fmla="*/ 279400 w 1384315"/>
                <a:gd name="connsiteY4" fmla="*/ 215900 h 469900"/>
                <a:gd name="connsiteX5" fmla="*/ 190500 w 1384315"/>
                <a:gd name="connsiteY5" fmla="*/ 88900 h 469900"/>
                <a:gd name="connsiteX6" fmla="*/ 0 w 1384315"/>
                <a:gd name="connsiteY6" fmla="*/ 190500 h 469900"/>
                <a:gd name="connsiteX7" fmla="*/ 190500 w 1384315"/>
                <a:gd name="connsiteY7" fmla="*/ 419100 h 469900"/>
                <a:gd name="connsiteX8" fmla="*/ 215900 w 1384315"/>
                <a:gd name="connsiteY8" fmla="*/ 452966 h 469900"/>
                <a:gd name="connsiteX9" fmla="*/ 381000 w 1384315"/>
                <a:gd name="connsiteY9" fmla="*/ 431800 h 469900"/>
                <a:gd name="connsiteX10" fmla="*/ 546100 w 1384315"/>
                <a:gd name="connsiteY10" fmla="*/ 431800 h 469900"/>
                <a:gd name="connsiteX11" fmla="*/ 774700 w 1384315"/>
                <a:gd name="connsiteY11" fmla="*/ 448733 h 469900"/>
                <a:gd name="connsiteX12" fmla="*/ 965200 w 1384315"/>
                <a:gd name="connsiteY12" fmla="*/ 469900 h 469900"/>
                <a:gd name="connsiteX13" fmla="*/ 1375834 w 1384315"/>
                <a:gd name="connsiteY13" fmla="*/ 448733 h 469900"/>
                <a:gd name="connsiteX14" fmla="*/ 1282700 w 1384315"/>
                <a:gd name="connsiteY14" fmla="*/ 355600 h 469900"/>
                <a:gd name="connsiteX15" fmla="*/ 901700 w 1384315"/>
                <a:gd name="connsiteY15" fmla="*/ 342900 h 469900"/>
                <a:gd name="connsiteX16" fmla="*/ 622300 w 1384315"/>
                <a:gd name="connsiteY16" fmla="*/ 342900 h 469900"/>
                <a:gd name="connsiteX17" fmla="*/ 393700 w 1384315"/>
                <a:gd name="connsiteY17" fmla="*/ 355600 h 469900"/>
                <a:gd name="connsiteX18" fmla="*/ 279400 w 1384315"/>
                <a:gd name="connsiteY18" fmla="*/ 355600 h 469900"/>
                <a:gd name="connsiteX19" fmla="*/ 444500 w 1384315"/>
                <a:gd name="connsiteY19" fmla="*/ 292100 h 469900"/>
                <a:gd name="connsiteX20" fmla="*/ 622300 w 1384315"/>
                <a:gd name="connsiteY20" fmla="*/ 241300 h 469900"/>
                <a:gd name="connsiteX21" fmla="*/ 800100 w 1384315"/>
                <a:gd name="connsiteY21" fmla="*/ 152400 h 469900"/>
                <a:gd name="connsiteX22" fmla="*/ 1016000 w 1384315"/>
                <a:gd name="connsiteY22" fmla="*/ 114300 h 469900"/>
                <a:gd name="connsiteX23" fmla="*/ 1079500 w 1384315"/>
                <a:gd name="connsiteY23" fmla="*/ 105833 h 469900"/>
                <a:gd name="connsiteX24" fmla="*/ 1016000 w 1384315"/>
                <a:gd name="connsiteY24" fmla="*/ 0 h 469900"/>
                <a:gd name="connsiteX0" fmla="*/ 1016000 w 1384315"/>
                <a:gd name="connsiteY0" fmla="*/ 0 h 452966"/>
                <a:gd name="connsiteX1" fmla="*/ 749300 w 1384315"/>
                <a:gd name="connsiteY1" fmla="*/ 29634 h 452966"/>
                <a:gd name="connsiteX2" fmla="*/ 431800 w 1384315"/>
                <a:gd name="connsiteY2" fmla="*/ 190500 h 452966"/>
                <a:gd name="connsiteX3" fmla="*/ 431800 w 1384315"/>
                <a:gd name="connsiteY3" fmla="*/ 190500 h 452966"/>
                <a:gd name="connsiteX4" fmla="*/ 279400 w 1384315"/>
                <a:gd name="connsiteY4" fmla="*/ 215900 h 452966"/>
                <a:gd name="connsiteX5" fmla="*/ 190500 w 1384315"/>
                <a:gd name="connsiteY5" fmla="*/ 88900 h 452966"/>
                <a:gd name="connsiteX6" fmla="*/ 0 w 1384315"/>
                <a:gd name="connsiteY6" fmla="*/ 190500 h 452966"/>
                <a:gd name="connsiteX7" fmla="*/ 190500 w 1384315"/>
                <a:gd name="connsiteY7" fmla="*/ 419100 h 452966"/>
                <a:gd name="connsiteX8" fmla="*/ 215900 w 1384315"/>
                <a:gd name="connsiteY8" fmla="*/ 452966 h 452966"/>
                <a:gd name="connsiteX9" fmla="*/ 381000 w 1384315"/>
                <a:gd name="connsiteY9" fmla="*/ 431800 h 452966"/>
                <a:gd name="connsiteX10" fmla="*/ 546100 w 1384315"/>
                <a:gd name="connsiteY10" fmla="*/ 431800 h 452966"/>
                <a:gd name="connsiteX11" fmla="*/ 774700 w 1384315"/>
                <a:gd name="connsiteY11" fmla="*/ 448733 h 452966"/>
                <a:gd name="connsiteX12" fmla="*/ 1375834 w 1384315"/>
                <a:gd name="connsiteY12" fmla="*/ 448733 h 452966"/>
                <a:gd name="connsiteX13" fmla="*/ 1282700 w 1384315"/>
                <a:gd name="connsiteY13" fmla="*/ 355600 h 452966"/>
                <a:gd name="connsiteX14" fmla="*/ 901700 w 1384315"/>
                <a:gd name="connsiteY14" fmla="*/ 342900 h 452966"/>
                <a:gd name="connsiteX15" fmla="*/ 622300 w 1384315"/>
                <a:gd name="connsiteY15" fmla="*/ 342900 h 452966"/>
                <a:gd name="connsiteX16" fmla="*/ 393700 w 1384315"/>
                <a:gd name="connsiteY16" fmla="*/ 355600 h 452966"/>
                <a:gd name="connsiteX17" fmla="*/ 279400 w 1384315"/>
                <a:gd name="connsiteY17" fmla="*/ 355600 h 452966"/>
                <a:gd name="connsiteX18" fmla="*/ 444500 w 1384315"/>
                <a:gd name="connsiteY18" fmla="*/ 292100 h 452966"/>
                <a:gd name="connsiteX19" fmla="*/ 622300 w 1384315"/>
                <a:gd name="connsiteY19" fmla="*/ 241300 h 452966"/>
                <a:gd name="connsiteX20" fmla="*/ 800100 w 1384315"/>
                <a:gd name="connsiteY20" fmla="*/ 152400 h 452966"/>
                <a:gd name="connsiteX21" fmla="*/ 1016000 w 1384315"/>
                <a:gd name="connsiteY21" fmla="*/ 114300 h 452966"/>
                <a:gd name="connsiteX22" fmla="*/ 1079500 w 1384315"/>
                <a:gd name="connsiteY22" fmla="*/ 105833 h 452966"/>
                <a:gd name="connsiteX23" fmla="*/ 1016000 w 1384315"/>
                <a:gd name="connsiteY23" fmla="*/ 0 h 452966"/>
                <a:gd name="connsiteX0" fmla="*/ 1016000 w 1384315"/>
                <a:gd name="connsiteY0" fmla="*/ 0 h 452966"/>
                <a:gd name="connsiteX1" fmla="*/ 749300 w 1384315"/>
                <a:gd name="connsiteY1" fmla="*/ 29634 h 452966"/>
                <a:gd name="connsiteX2" fmla="*/ 431800 w 1384315"/>
                <a:gd name="connsiteY2" fmla="*/ 190500 h 452966"/>
                <a:gd name="connsiteX3" fmla="*/ 431800 w 1384315"/>
                <a:gd name="connsiteY3" fmla="*/ 190500 h 452966"/>
                <a:gd name="connsiteX4" fmla="*/ 279400 w 1384315"/>
                <a:gd name="connsiteY4" fmla="*/ 215900 h 452966"/>
                <a:gd name="connsiteX5" fmla="*/ 190500 w 1384315"/>
                <a:gd name="connsiteY5" fmla="*/ 88900 h 452966"/>
                <a:gd name="connsiteX6" fmla="*/ 0 w 1384315"/>
                <a:gd name="connsiteY6" fmla="*/ 190500 h 452966"/>
                <a:gd name="connsiteX7" fmla="*/ 190500 w 1384315"/>
                <a:gd name="connsiteY7" fmla="*/ 419100 h 452966"/>
                <a:gd name="connsiteX8" fmla="*/ 215900 w 1384315"/>
                <a:gd name="connsiteY8" fmla="*/ 452966 h 452966"/>
                <a:gd name="connsiteX9" fmla="*/ 381000 w 1384315"/>
                <a:gd name="connsiteY9" fmla="*/ 431800 h 452966"/>
                <a:gd name="connsiteX10" fmla="*/ 546100 w 1384315"/>
                <a:gd name="connsiteY10" fmla="*/ 431800 h 452966"/>
                <a:gd name="connsiteX11" fmla="*/ 774700 w 1384315"/>
                <a:gd name="connsiteY11" fmla="*/ 448733 h 452966"/>
                <a:gd name="connsiteX12" fmla="*/ 1375834 w 1384315"/>
                <a:gd name="connsiteY12" fmla="*/ 448733 h 452966"/>
                <a:gd name="connsiteX13" fmla="*/ 1282700 w 1384315"/>
                <a:gd name="connsiteY13" fmla="*/ 355600 h 452966"/>
                <a:gd name="connsiteX14" fmla="*/ 1231899 w 1384315"/>
                <a:gd name="connsiteY14" fmla="*/ 347133 h 452966"/>
                <a:gd name="connsiteX15" fmla="*/ 901700 w 1384315"/>
                <a:gd name="connsiteY15" fmla="*/ 342900 h 452966"/>
                <a:gd name="connsiteX16" fmla="*/ 622300 w 1384315"/>
                <a:gd name="connsiteY16" fmla="*/ 342900 h 452966"/>
                <a:gd name="connsiteX17" fmla="*/ 393700 w 1384315"/>
                <a:gd name="connsiteY17" fmla="*/ 355600 h 452966"/>
                <a:gd name="connsiteX18" fmla="*/ 279400 w 1384315"/>
                <a:gd name="connsiteY18" fmla="*/ 355600 h 452966"/>
                <a:gd name="connsiteX19" fmla="*/ 444500 w 1384315"/>
                <a:gd name="connsiteY19" fmla="*/ 292100 h 452966"/>
                <a:gd name="connsiteX20" fmla="*/ 622300 w 1384315"/>
                <a:gd name="connsiteY20" fmla="*/ 241300 h 452966"/>
                <a:gd name="connsiteX21" fmla="*/ 800100 w 1384315"/>
                <a:gd name="connsiteY21" fmla="*/ 152400 h 452966"/>
                <a:gd name="connsiteX22" fmla="*/ 1016000 w 1384315"/>
                <a:gd name="connsiteY22" fmla="*/ 114300 h 452966"/>
                <a:gd name="connsiteX23" fmla="*/ 1079500 w 1384315"/>
                <a:gd name="connsiteY23" fmla="*/ 105833 h 452966"/>
                <a:gd name="connsiteX24" fmla="*/ 1016000 w 1384315"/>
                <a:gd name="connsiteY24" fmla="*/ 0 h 452966"/>
                <a:gd name="connsiteX0" fmla="*/ 1016000 w 1282700"/>
                <a:gd name="connsiteY0" fmla="*/ 0 h 452966"/>
                <a:gd name="connsiteX1" fmla="*/ 749300 w 1282700"/>
                <a:gd name="connsiteY1" fmla="*/ 29634 h 452966"/>
                <a:gd name="connsiteX2" fmla="*/ 431800 w 1282700"/>
                <a:gd name="connsiteY2" fmla="*/ 190500 h 452966"/>
                <a:gd name="connsiteX3" fmla="*/ 431800 w 1282700"/>
                <a:gd name="connsiteY3" fmla="*/ 190500 h 452966"/>
                <a:gd name="connsiteX4" fmla="*/ 279400 w 1282700"/>
                <a:gd name="connsiteY4" fmla="*/ 215900 h 452966"/>
                <a:gd name="connsiteX5" fmla="*/ 190500 w 1282700"/>
                <a:gd name="connsiteY5" fmla="*/ 88900 h 452966"/>
                <a:gd name="connsiteX6" fmla="*/ 0 w 1282700"/>
                <a:gd name="connsiteY6" fmla="*/ 190500 h 452966"/>
                <a:gd name="connsiteX7" fmla="*/ 190500 w 1282700"/>
                <a:gd name="connsiteY7" fmla="*/ 419100 h 452966"/>
                <a:gd name="connsiteX8" fmla="*/ 215900 w 1282700"/>
                <a:gd name="connsiteY8" fmla="*/ 452966 h 452966"/>
                <a:gd name="connsiteX9" fmla="*/ 381000 w 1282700"/>
                <a:gd name="connsiteY9" fmla="*/ 431800 h 452966"/>
                <a:gd name="connsiteX10" fmla="*/ 546100 w 1282700"/>
                <a:gd name="connsiteY10" fmla="*/ 431800 h 452966"/>
                <a:gd name="connsiteX11" fmla="*/ 774700 w 1282700"/>
                <a:gd name="connsiteY11" fmla="*/ 448733 h 452966"/>
                <a:gd name="connsiteX12" fmla="*/ 1282700 w 1282700"/>
                <a:gd name="connsiteY12" fmla="*/ 355600 h 452966"/>
                <a:gd name="connsiteX13" fmla="*/ 1231899 w 1282700"/>
                <a:gd name="connsiteY13" fmla="*/ 347133 h 452966"/>
                <a:gd name="connsiteX14" fmla="*/ 901700 w 1282700"/>
                <a:gd name="connsiteY14" fmla="*/ 342900 h 452966"/>
                <a:gd name="connsiteX15" fmla="*/ 622300 w 1282700"/>
                <a:gd name="connsiteY15" fmla="*/ 342900 h 452966"/>
                <a:gd name="connsiteX16" fmla="*/ 393700 w 1282700"/>
                <a:gd name="connsiteY16" fmla="*/ 355600 h 452966"/>
                <a:gd name="connsiteX17" fmla="*/ 279400 w 1282700"/>
                <a:gd name="connsiteY17" fmla="*/ 355600 h 452966"/>
                <a:gd name="connsiteX18" fmla="*/ 444500 w 1282700"/>
                <a:gd name="connsiteY18" fmla="*/ 292100 h 452966"/>
                <a:gd name="connsiteX19" fmla="*/ 622300 w 1282700"/>
                <a:gd name="connsiteY19" fmla="*/ 241300 h 452966"/>
                <a:gd name="connsiteX20" fmla="*/ 800100 w 1282700"/>
                <a:gd name="connsiteY20" fmla="*/ 152400 h 452966"/>
                <a:gd name="connsiteX21" fmla="*/ 1016000 w 1282700"/>
                <a:gd name="connsiteY21" fmla="*/ 114300 h 452966"/>
                <a:gd name="connsiteX22" fmla="*/ 1079500 w 1282700"/>
                <a:gd name="connsiteY22" fmla="*/ 105833 h 452966"/>
                <a:gd name="connsiteX23" fmla="*/ 1016000 w 1282700"/>
                <a:gd name="connsiteY23" fmla="*/ 0 h 452966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190500 w 1371600"/>
                <a:gd name="connsiteY7" fmla="*/ 419100 h 461433"/>
                <a:gd name="connsiteX8" fmla="*/ 215900 w 1371600"/>
                <a:gd name="connsiteY8" fmla="*/ 452966 h 461433"/>
                <a:gd name="connsiteX9" fmla="*/ 381000 w 1371600"/>
                <a:gd name="connsiteY9" fmla="*/ 431800 h 461433"/>
                <a:gd name="connsiteX10" fmla="*/ 546100 w 1371600"/>
                <a:gd name="connsiteY10" fmla="*/ 431800 h 461433"/>
                <a:gd name="connsiteX11" fmla="*/ 1371600 w 1371600"/>
                <a:gd name="connsiteY11" fmla="*/ 461433 h 461433"/>
                <a:gd name="connsiteX12" fmla="*/ 1282700 w 1371600"/>
                <a:gd name="connsiteY12" fmla="*/ 355600 h 461433"/>
                <a:gd name="connsiteX13" fmla="*/ 1231899 w 1371600"/>
                <a:gd name="connsiteY13" fmla="*/ 347133 h 461433"/>
                <a:gd name="connsiteX14" fmla="*/ 901700 w 1371600"/>
                <a:gd name="connsiteY14" fmla="*/ 342900 h 461433"/>
                <a:gd name="connsiteX15" fmla="*/ 622300 w 1371600"/>
                <a:gd name="connsiteY15" fmla="*/ 342900 h 461433"/>
                <a:gd name="connsiteX16" fmla="*/ 393700 w 1371600"/>
                <a:gd name="connsiteY16" fmla="*/ 355600 h 461433"/>
                <a:gd name="connsiteX17" fmla="*/ 279400 w 1371600"/>
                <a:gd name="connsiteY17" fmla="*/ 355600 h 461433"/>
                <a:gd name="connsiteX18" fmla="*/ 444500 w 1371600"/>
                <a:gd name="connsiteY18" fmla="*/ 292100 h 461433"/>
                <a:gd name="connsiteX19" fmla="*/ 622300 w 1371600"/>
                <a:gd name="connsiteY19" fmla="*/ 241300 h 461433"/>
                <a:gd name="connsiteX20" fmla="*/ 800100 w 1371600"/>
                <a:gd name="connsiteY20" fmla="*/ 152400 h 461433"/>
                <a:gd name="connsiteX21" fmla="*/ 1016000 w 1371600"/>
                <a:gd name="connsiteY21" fmla="*/ 114300 h 461433"/>
                <a:gd name="connsiteX22" fmla="*/ 1079500 w 1371600"/>
                <a:gd name="connsiteY22" fmla="*/ 105833 h 461433"/>
                <a:gd name="connsiteX23" fmla="*/ 1016000 w 1371600"/>
                <a:gd name="connsiteY23" fmla="*/ 0 h 461433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190500 w 1371600"/>
                <a:gd name="connsiteY7" fmla="*/ 419100 h 461433"/>
                <a:gd name="connsiteX8" fmla="*/ 381000 w 1371600"/>
                <a:gd name="connsiteY8" fmla="*/ 431800 h 461433"/>
                <a:gd name="connsiteX9" fmla="*/ 546100 w 1371600"/>
                <a:gd name="connsiteY9" fmla="*/ 431800 h 461433"/>
                <a:gd name="connsiteX10" fmla="*/ 1371600 w 1371600"/>
                <a:gd name="connsiteY10" fmla="*/ 461433 h 461433"/>
                <a:gd name="connsiteX11" fmla="*/ 1282700 w 1371600"/>
                <a:gd name="connsiteY11" fmla="*/ 355600 h 461433"/>
                <a:gd name="connsiteX12" fmla="*/ 1231899 w 1371600"/>
                <a:gd name="connsiteY12" fmla="*/ 347133 h 461433"/>
                <a:gd name="connsiteX13" fmla="*/ 901700 w 1371600"/>
                <a:gd name="connsiteY13" fmla="*/ 342900 h 461433"/>
                <a:gd name="connsiteX14" fmla="*/ 622300 w 1371600"/>
                <a:gd name="connsiteY14" fmla="*/ 342900 h 461433"/>
                <a:gd name="connsiteX15" fmla="*/ 393700 w 1371600"/>
                <a:gd name="connsiteY15" fmla="*/ 355600 h 461433"/>
                <a:gd name="connsiteX16" fmla="*/ 279400 w 1371600"/>
                <a:gd name="connsiteY16" fmla="*/ 355600 h 461433"/>
                <a:gd name="connsiteX17" fmla="*/ 444500 w 1371600"/>
                <a:gd name="connsiteY17" fmla="*/ 292100 h 461433"/>
                <a:gd name="connsiteX18" fmla="*/ 622300 w 1371600"/>
                <a:gd name="connsiteY18" fmla="*/ 241300 h 461433"/>
                <a:gd name="connsiteX19" fmla="*/ 800100 w 1371600"/>
                <a:gd name="connsiteY19" fmla="*/ 152400 h 461433"/>
                <a:gd name="connsiteX20" fmla="*/ 1016000 w 1371600"/>
                <a:gd name="connsiteY20" fmla="*/ 114300 h 461433"/>
                <a:gd name="connsiteX21" fmla="*/ 1079500 w 1371600"/>
                <a:gd name="connsiteY21" fmla="*/ 105833 h 461433"/>
                <a:gd name="connsiteX22" fmla="*/ 1016000 w 1371600"/>
                <a:gd name="connsiteY22" fmla="*/ 0 h 461433"/>
                <a:gd name="connsiteX0" fmla="*/ 1016000 w 1371600"/>
                <a:gd name="connsiteY0" fmla="*/ 0 h 461433"/>
                <a:gd name="connsiteX1" fmla="*/ 749300 w 1371600"/>
                <a:gd name="connsiteY1" fmla="*/ 29634 h 461433"/>
                <a:gd name="connsiteX2" fmla="*/ 431800 w 1371600"/>
                <a:gd name="connsiteY2" fmla="*/ 190500 h 461433"/>
                <a:gd name="connsiteX3" fmla="*/ 431800 w 1371600"/>
                <a:gd name="connsiteY3" fmla="*/ 190500 h 461433"/>
                <a:gd name="connsiteX4" fmla="*/ 279400 w 1371600"/>
                <a:gd name="connsiteY4" fmla="*/ 215900 h 461433"/>
                <a:gd name="connsiteX5" fmla="*/ 190500 w 1371600"/>
                <a:gd name="connsiteY5" fmla="*/ 88900 h 461433"/>
                <a:gd name="connsiteX6" fmla="*/ 0 w 1371600"/>
                <a:gd name="connsiteY6" fmla="*/ 190500 h 461433"/>
                <a:gd name="connsiteX7" fmla="*/ 381000 w 1371600"/>
                <a:gd name="connsiteY7" fmla="*/ 431800 h 461433"/>
                <a:gd name="connsiteX8" fmla="*/ 546100 w 1371600"/>
                <a:gd name="connsiteY8" fmla="*/ 431800 h 461433"/>
                <a:gd name="connsiteX9" fmla="*/ 1371600 w 1371600"/>
                <a:gd name="connsiteY9" fmla="*/ 461433 h 461433"/>
                <a:gd name="connsiteX10" fmla="*/ 1282700 w 1371600"/>
                <a:gd name="connsiteY10" fmla="*/ 355600 h 461433"/>
                <a:gd name="connsiteX11" fmla="*/ 1231899 w 1371600"/>
                <a:gd name="connsiteY11" fmla="*/ 347133 h 461433"/>
                <a:gd name="connsiteX12" fmla="*/ 901700 w 1371600"/>
                <a:gd name="connsiteY12" fmla="*/ 342900 h 461433"/>
                <a:gd name="connsiteX13" fmla="*/ 622300 w 1371600"/>
                <a:gd name="connsiteY13" fmla="*/ 342900 h 461433"/>
                <a:gd name="connsiteX14" fmla="*/ 393700 w 1371600"/>
                <a:gd name="connsiteY14" fmla="*/ 355600 h 461433"/>
                <a:gd name="connsiteX15" fmla="*/ 279400 w 1371600"/>
                <a:gd name="connsiteY15" fmla="*/ 355600 h 461433"/>
                <a:gd name="connsiteX16" fmla="*/ 444500 w 1371600"/>
                <a:gd name="connsiteY16" fmla="*/ 292100 h 461433"/>
                <a:gd name="connsiteX17" fmla="*/ 622300 w 1371600"/>
                <a:gd name="connsiteY17" fmla="*/ 241300 h 461433"/>
                <a:gd name="connsiteX18" fmla="*/ 800100 w 1371600"/>
                <a:gd name="connsiteY18" fmla="*/ 152400 h 461433"/>
                <a:gd name="connsiteX19" fmla="*/ 1016000 w 1371600"/>
                <a:gd name="connsiteY19" fmla="*/ 114300 h 461433"/>
                <a:gd name="connsiteX20" fmla="*/ 1079500 w 1371600"/>
                <a:gd name="connsiteY20" fmla="*/ 105833 h 461433"/>
                <a:gd name="connsiteX21" fmla="*/ 1016000 w 1371600"/>
                <a:gd name="connsiteY21" fmla="*/ 0 h 461433"/>
                <a:gd name="connsiteX0" fmla="*/ 825500 w 1181100"/>
                <a:gd name="connsiteY0" fmla="*/ 0 h 576587"/>
                <a:gd name="connsiteX1" fmla="*/ 558800 w 1181100"/>
                <a:gd name="connsiteY1" fmla="*/ 29634 h 576587"/>
                <a:gd name="connsiteX2" fmla="*/ 241300 w 1181100"/>
                <a:gd name="connsiteY2" fmla="*/ 190500 h 576587"/>
                <a:gd name="connsiteX3" fmla="*/ 241300 w 1181100"/>
                <a:gd name="connsiteY3" fmla="*/ 190500 h 576587"/>
                <a:gd name="connsiteX4" fmla="*/ 88900 w 1181100"/>
                <a:gd name="connsiteY4" fmla="*/ 215900 h 576587"/>
                <a:gd name="connsiteX5" fmla="*/ 0 w 1181100"/>
                <a:gd name="connsiteY5" fmla="*/ 88900 h 576587"/>
                <a:gd name="connsiteX6" fmla="*/ 9796 w 1181100"/>
                <a:gd name="connsiteY6" fmla="*/ 567513 h 576587"/>
                <a:gd name="connsiteX7" fmla="*/ 190500 w 1181100"/>
                <a:gd name="connsiteY7" fmla="*/ 431800 h 576587"/>
                <a:gd name="connsiteX8" fmla="*/ 355600 w 1181100"/>
                <a:gd name="connsiteY8" fmla="*/ 431800 h 576587"/>
                <a:gd name="connsiteX9" fmla="*/ 1181100 w 1181100"/>
                <a:gd name="connsiteY9" fmla="*/ 461433 h 576587"/>
                <a:gd name="connsiteX10" fmla="*/ 1092200 w 1181100"/>
                <a:gd name="connsiteY10" fmla="*/ 355600 h 576587"/>
                <a:gd name="connsiteX11" fmla="*/ 1041399 w 1181100"/>
                <a:gd name="connsiteY11" fmla="*/ 347133 h 576587"/>
                <a:gd name="connsiteX12" fmla="*/ 711200 w 1181100"/>
                <a:gd name="connsiteY12" fmla="*/ 342900 h 576587"/>
                <a:gd name="connsiteX13" fmla="*/ 431800 w 1181100"/>
                <a:gd name="connsiteY13" fmla="*/ 342900 h 576587"/>
                <a:gd name="connsiteX14" fmla="*/ 203200 w 1181100"/>
                <a:gd name="connsiteY14" fmla="*/ 355600 h 576587"/>
                <a:gd name="connsiteX15" fmla="*/ 88900 w 1181100"/>
                <a:gd name="connsiteY15" fmla="*/ 355600 h 576587"/>
                <a:gd name="connsiteX16" fmla="*/ 254000 w 1181100"/>
                <a:gd name="connsiteY16" fmla="*/ 292100 h 576587"/>
                <a:gd name="connsiteX17" fmla="*/ 431800 w 1181100"/>
                <a:gd name="connsiteY17" fmla="*/ 241300 h 576587"/>
                <a:gd name="connsiteX18" fmla="*/ 609600 w 1181100"/>
                <a:gd name="connsiteY18" fmla="*/ 152400 h 576587"/>
                <a:gd name="connsiteX19" fmla="*/ 825500 w 1181100"/>
                <a:gd name="connsiteY19" fmla="*/ 114300 h 576587"/>
                <a:gd name="connsiteX20" fmla="*/ 889000 w 1181100"/>
                <a:gd name="connsiteY20" fmla="*/ 105833 h 576587"/>
                <a:gd name="connsiteX21" fmla="*/ 825500 w 1181100"/>
                <a:gd name="connsiteY21" fmla="*/ 0 h 576587"/>
                <a:gd name="connsiteX0" fmla="*/ 825500 w 1181100"/>
                <a:gd name="connsiteY0" fmla="*/ 0 h 461433"/>
                <a:gd name="connsiteX1" fmla="*/ 558800 w 1181100"/>
                <a:gd name="connsiteY1" fmla="*/ 29634 h 461433"/>
                <a:gd name="connsiteX2" fmla="*/ 241300 w 1181100"/>
                <a:gd name="connsiteY2" fmla="*/ 190500 h 461433"/>
                <a:gd name="connsiteX3" fmla="*/ 241300 w 1181100"/>
                <a:gd name="connsiteY3" fmla="*/ 190500 h 461433"/>
                <a:gd name="connsiteX4" fmla="*/ 88900 w 1181100"/>
                <a:gd name="connsiteY4" fmla="*/ 215900 h 461433"/>
                <a:gd name="connsiteX5" fmla="*/ 0 w 1181100"/>
                <a:gd name="connsiteY5" fmla="*/ 88900 h 461433"/>
                <a:gd name="connsiteX6" fmla="*/ 190500 w 1181100"/>
                <a:gd name="connsiteY6" fmla="*/ 431800 h 461433"/>
                <a:gd name="connsiteX7" fmla="*/ 355600 w 1181100"/>
                <a:gd name="connsiteY7" fmla="*/ 431800 h 461433"/>
                <a:gd name="connsiteX8" fmla="*/ 1181100 w 1181100"/>
                <a:gd name="connsiteY8" fmla="*/ 461433 h 461433"/>
                <a:gd name="connsiteX9" fmla="*/ 1092200 w 1181100"/>
                <a:gd name="connsiteY9" fmla="*/ 355600 h 461433"/>
                <a:gd name="connsiteX10" fmla="*/ 1041399 w 1181100"/>
                <a:gd name="connsiteY10" fmla="*/ 347133 h 461433"/>
                <a:gd name="connsiteX11" fmla="*/ 711200 w 1181100"/>
                <a:gd name="connsiteY11" fmla="*/ 342900 h 461433"/>
                <a:gd name="connsiteX12" fmla="*/ 431800 w 1181100"/>
                <a:gd name="connsiteY12" fmla="*/ 342900 h 461433"/>
                <a:gd name="connsiteX13" fmla="*/ 203200 w 1181100"/>
                <a:gd name="connsiteY13" fmla="*/ 355600 h 461433"/>
                <a:gd name="connsiteX14" fmla="*/ 88900 w 1181100"/>
                <a:gd name="connsiteY14" fmla="*/ 355600 h 461433"/>
                <a:gd name="connsiteX15" fmla="*/ 254000 w 1181100"/>
                <a:gd name="connsiteY15" fmla="*/ 292100 h 461433"/>
                <a:gd name="connsiteX16" fmla="*/ 431800 w 1181100"/>
                <a:gd name="connsiteY16" fmla="*/ 241300 h 461433"/>
                <a:gd name="connsiteX17" fmla="*/ 609600 w 1181100"/>
                <a:gd name="connsiteY17" fmla="*/ 152400 h 461433"/>
                <a:gd name="connsiteX18" fmla="*/ 825500 w 1181100"/>
                <a:gd name="connsiteY18" fmla="*/ 114300 h 461433"/>
                <a:gd name="connsiteX19" fmla="*/ 889000 w 1181100"/>
                <a:gd name="connsiteY19" fmla="*/ 105833 h 461433"/>
                <a:gd name="connsiteX20" fmla="*/ 825500 w 1181100"/>
                <a:gd name="connsiteY20" fmla="*/ 0 h 461433"/>
                <a:gd name="connsiteX0" fmla="*/ 825500 w 1181100"/>
                <a:gd name="connsiteY0" fmla="*/ 0 h 461433"/>
                <a:gd name="connsiteX1" fmla="*/ 558800 w 1181100"/>
                <a:gd name="connsiteY1" fmla="*/ 29634 h 461433"/>
                <a:gd name="connsiteX2" fmla="*/ 241300 w 1181100"/>
                <a:gd name="connsiteY2" fmla="*/ 190500 h 461433"/>
                <a:gd name="connsiteX3" fmla="*/ 241300 w 1181100"/>
                <a:gd name="connsiteY3" fmla="*/ 190500 h 461433"/>
                <a:gd name="connsiteX4" fmla="*/ 88900 w 1181100"/>
                <a:gd name="connsiteY4" fmla="*/ 215900 h 461433"/>
                <a:gd name="connsiteX5" fmla="*/ 0 w 1181100"/>
                <a:gd name="connsiteY5" fmla="*/ 88900 h 461433"/>
                <a:gd name="connsiteX6" fmla="*/ 190500 w 1181100"/>
                <a:gd name="connsiteY6" fmla="*/ 431800 h 461433"/>
                <a:gd name="connsiteX7" fmla="*/ 355600 w 1181100"/>
                <a:gd name="connsiteY7" fmla="*/ 431800 h 461433"/>
                <a:gd name="connsiteX8" fmla="*/ 1181100 w 1181100"/>
                <a:gd name="connsiteY8" fmla="*/ 461433 h 461433"/>
                <a:gd name="connsiteX9" fmla="*/ 1092200 w 1181100"/>
                <a:gd name="connsiteY9" fmla="*/ 355600 h 461433"/>
                <a:gd name="connsiteX10" fmla="*/ 1041399 w 1181100"/>
                <a:gd name="connsiteY10" fmla="*/ 347133 h 461433"/>
                <a:gd name="connsiteX11" fmla="*/ 711200 w 1181100"/>
                <a:gd name="connsiteY11" fmla="*/ 342900 h 461433"/>
                <a:gd name="connsiteX12" fmla="*/ 431800 w 1181100"/>
                <a:gd name="connsiteY12" fmla="*/ 342900 h 461433"/>
                <a:gd name="connsiteX13" fmla="*/ 203200 w 1181100"/>
                <a:gd name="connsiteY13" fmla="*/ 355600 h 461433"/>
                <a:gd name="connsiteX14" fmla="*/ 88900 w 1181100"/>
                <a:gd name="connsiteY14" fmla="*/ 355600 h 461433"/>
                <a:gd name="connsiteX15" fmla="*/ 254000 w 1181100"/>
                <a:gd name="connsiteY15" fmla="*/ 292100 h 461433"/>
                <a:gd name="connsiteX16" fmla="*/ 431800 w 1181100"/>
                <a:gd name="connsiteY16" fmla="*/ 241300 h 461433"/>
                <a:gd name="connsiteX17" fmla="*/ 825500 w 1181100"/>
                <a:gd name="connsiteY17" fmla="*/ 114300 h 461433"/>
                <a:gd name="connsiteX18" fmla="*/ 889000 w 1181100"/>
                <a:gd name="connsiteY18" fmla="*/ 105833 h 461433"/>
                <a:gd name="connsiteX19" fmla="*/ 825500 w 1181100"/>
                <a:gd name="connsiteY19" fmla="*/ 0 h 461433"/>
                <a:gd name="connsiteX0" fmla="*/ 825500 w 1181100"/>
                <a:gd name="connsiteY0" fmla="*/ 0 h 461433"/>
                <a:gd name="connsiteX1" fmla="*/ 558800 w 1181100"/>
                <a:gd name="connsiteY1" fmla="*/ 29634 h 461433"/>
                <a:gd name="connsiteX2" fmla="*/ 241300 w 1181100"/>
                <a:gd name="connsiteY2" fmla="*/ 190500 h 461433"/>
                <a:gd name="connsiteX3" fmla="*/ 241300 w 1181100"/>
                <a:gd name="connsiteY3" fmla="*/ 190500 h 461433"/>
                <a:gd name="connsiteX4" fmla="*/ 88900 w 1181100"/>
                <a:gd name="connsiteY4" fmla="*/ 215900 h 461433"/>
                <a:gd name="connsiteX5" fmla="*/ 0 w 1181100"/>
                <a:gd name="connsiteY5" fmla="*/ 88900 h 461433"/>
                <a:gd name="connsiteX6" fmla="*/ 190500 w 1181100"/>
                <a:gd name="connsiteY6" fmla="*/ 431800 h 461433"/>
                <a:gd name="connsiteX7" fmla="*/ 355600 w 1181100"/>
                <a:gd name="connsiteY7" fmla="*/ 431800 h 461433"/>
                <a:gd name="connsiteX8" fmla="*/ 1181100 w 1181100"/>
                <a:gd name="connsiteY8" fmla="*/ 461433 h 461433"/>
                <a:gd name="connsiteX9" fmla="*/ 1092200 w 1181100"/>
                <a:gd name="connsiteY9" fmla="*/ 355600 h 461433"/>
                <a:gd name="connsiteX10" fmla="*/ 1041399 w 1181100"/>
                <a:gd name="connsiteY10" fmla="*/ 347133 h 461433"/>
                <a:gd name="connsiteX11" fmla="*/ 711200 w 1181100"/>
                <a:gd name="connsiteY11" fmla="*/ 342900 h 461433"/>
                <a:gd name="connsiteX12" fmla="*/ 431800 w 1181100"/>
                <a:gd name="connsiteY12" fmla="*/ 342900 h 461433"/>
                <a:gd name="connsiteX13" fmla="*/ 203200 w 1181100"/>
                <a:gd name="connsiteY13" fmla="*/ 355600 h 461433"/>
                <a:gd name="connsiteX14" fmla="*/ 88900 w 1181100"/>
                <a:gd name="connsiteY14" fmla="*/ 355600 h 461433"/>
                <a:gd name="connsiteX15" fmla="*/ 254000 w 1181100"/>
                <a:gd name="connsiteY15" fmla="*/ 292100 h 461433"/>
                <a:gd name="connsiteX16" fmla="*/ 431800 w 1181100"/>
                <a:gd name="connsiteY16" fmla="*/ 241300 h 461433"/>
                <a:gd name="connsiteX17" fmla="*/ 889000 w 1181100"/>
                <a:gd name="connsiteY17" fmla="*/ 105833 h 461433"/>
                <a:gd name="connsiteX18" fmla="*/ 825500 w 1181100"/>
                <a:gd name="connsiteY18" fmla="*/ 0 h 461433"/>
                <a:gd name="connsiteX0" fmla="*/ 736600 w 1092200"/>
                <a:gd name="connsiteY0" fmla="*/ 0 h 461433"/>
                <a:gd name="connsiteX1" fmla="*/ 469900 w 1092200"/>
                <a:gd name="connsiteY1" fmla="*/ 29634 h 461433"/>
                <a:gd name="connsiteX2" fmla="*/ 152400 w 1092200"/>
                <a:gd name="connsiteY2" fmla="*/ 190500 h 461433"/>
                <a:gd name="connsiteX3" fmla="*/ 152400 w 1092200"/>
                <a:gd name="connsiteY3" fmla="*/ 190500 h 461433"/>
                <a:gd name="connsiteX4" fmla="*/ 0 w 1092200"/>
                <a:gd name="connsiteY4" fmla="*/ 215900 h 461433"/>
                <a:gd name="connsiteX5" fmla="*/ 101600 w 1092200"/>
                <a:gd name="connsiteY5" fmla="*/ 431800 h 461433"/>
                <a:gd name="connsiteX6" fmla="*/ 266700 w 1092200"/>
                <a:gd name="connsiteY6" fmla="*/ 431800 h 461433"/>
                <a:gd name="connsiteX7" fmla="*/ 1092200 w 1092200"/>
                <a:gd name="connsiteY7" fmla="*/ 461433 h 461433"/>
                <a:gd name="connsiteX8" fmla="*/ 1003300 w 1092200"/>
                <a:gd name="connsiteY8" fmla="*/ 355600 h 461433"/>
                <a:gd name="connsiteX9" fmla="*/ 952499 w 1092200"/>
                <a:gd name="connsiteY9" fmla="*/ 347133 h 461433"/>
                <a:gd name="connsiteX10" fmla="*/ 622300 w 1092200"/>
                <a:gd name="connsiteY10" fmla="*/ 342900 h 461433"/>
                <a:gd name="connsiteX11" fmla="*/ 342900 w 1092200"/>
                <a:gd name="connsiteY11" fmla="*/ 342900 h 461433"/>
                <a:gd name="connsiteX12" fmla="*/ 114300 w 1092200"/>
                <a:gd name="connsiteY12" fmla="*/ 355600 h 461433"/>
                <a:gd name="connsiteX13" fmla="*/ 0 w 1092200"/>
                <a:gd name="connsiteY13" fmla="*/ 355600 h 461433"/>
                <a:gd name="connsiteX14" fmla="*/ 165100 w 1092200"/>
                <a:gd name="connsiteY14" fmla="*/ 292100 h 461433"/>
                <a:gd name="connsiteX15" fmla="*/ 342900 w 1092200"/>
                <a:gd name="connsiteY15" fmla="*/ 241300 h 461433"/>
                <a:gd name="connsiteX16" fmla="*/ 800100 w 1092200"/>
                <a:gd name="connsiteY16" fmla="*/ 105833 h 461433"/>
                <a:gd name="connsiteX17" fmla="*/ 736600 w 1092200"/>
                <a:gd name="connsiteY17" fmla="*/ 0 h 461433"/>
                <a:gd name="connsiteX0" fmla="*/ 736600 w 1092200"/>
                <a:gd name="connsiteY0" fmla="*/ 0 h 461433"/>
                <a:gd name="connsiteX1" fmla="*/ 469900 w 1092200"/>
                <a:gd name="connsiteY1" fmla="*/ 29634 h 461433"/>
                <a:gd name="connsiteX2" fmla="*/ 152400 w 1092200"/>
                <a:gd name="connsiteY2" fmla="*/ 190500 h 461433"/>
                <a:gd name="connsiteX3" fmla="*/ 152400 w 1092200"/>
                <a:gd name="connsiteY3" fmla="*/ 190500 h 461433"/>
                <a:gd name="connsiteX4" fmla="*/ 0 w 1092200"/>
                <a:gd name="connsiteY4" fmla="*/ 215900 h 461433"/>
                <a:gd name="connsiteX5" fmla="*/ 101600 w 1092200"/>
                <a:gd name="connsiteY5" fmla="*/ 431800 h 461433"/>
                <a:gd name="connsiteX6" fmla="*/ 266700 w 1092200"/>
                <a:gd name="connsiteY6" fmla="*/ 431800 h 461433"/>
                <a:gd name="connsiteX7" fmla="*/ 1092200 w 1092200"/>
                <a:gd name="connsiteY7" fmla="*/ 461433 h 461433"/>
                <a:gd name="connsiteX8" fmla="*/ 1003300 w 1092200"/>
                <a:gd name="connsiteY8" fmla="*/ 355600 h 461433"/>
                <a:gd name="connsiteX9" fmla="*/ 952499 w 1092200"/>
                <a:gd name="connsiteY9" fmla="*/ 347133 h 461433"/>
                <a:gd name="connsiteX10" fmla="*/ 622300 w 1092200"/>
                <a:gd name="connsiteY10" fmla="*/ 342900 h 461433"/>
                <a:gd name="connsiteX11" fmla="*/ 342900 w 1092200"/>
                <a:gd name="connsiteY11" fmla="*/ 342900 h 461433"/>
                <a:gd name="connsiteX12" fmla="*/ 114300 w 1092200"/>
                <a:gd name="connsiteY12" fmla="*/ 355600 h 461433"/>
                <a:gd name="connsiteX13" fmla="*/ 165100 w 1092200"/>
                <a:gd name="connsiteY13" fmla="*/ 292100 h 461433"/>
                <a:gd name="connsiteX14" fmla="*/ 342900 w 1092200"/>
                <a:gd name="connsiteY14" fmla="*/ 241300 h 461433"/>
                <a:gd name="connsiteX15" fmla="*/ 800100 w 1092200"/>
                <a:gd name="connsiteY15" fmla="*/ 105833 h 461433"/>
                <a:gd name="connsiteX16" fmla="*/ 736600 w 1092200"/>
                <a:gd name="connsiteY16" fmla="*/ 0 h 461433"/>
                <a:gd name="connsiteX0" fmla="*/ 736600 w 1092200"/>
                <a:gd name="connsiteY0" fmla="*/ 0 h 461433"/>
                <a:gd name="connsiteX1" fmla="*/ 469900 w 1092200"/>
                <a:gd name="connsiteY1" fmla="*/ 29634 h 461433"/>
                <a:gd name="connsiteX2" fmla="*/ 152400 w 1092200"/>
                <a:gd name="connsiteY2" fmla="*/ 190500 h 461433"/>
                <a:gd name="connsiteX3" fmla="*/ 152400 w 1092200"/>
                <a:gd name="connsiteY3" fmla="*/ 190500 h 461433"/>
                <a:gd name="connsiteX4" fmla="*/ 0 w 1092200"/>
                <a:gd name="connsiteY4" fmla="*/ 215900 h 461433"/>
                <a:gd name="connsiteX5" fmla="*/ 101600 w 1092200"/>
                <a:gd name="connsiteY5" fmla="*/ 431800 h 461433"/>
                <a:gd name="connsiteX6" fmla="*/ 266700 w 1092200"/>
                <a:gd name="connsiteY6" fmla="*/ 431800 h 461433"/>
                <a:gd name="connsiteX7" fmla="*/ 1092200 w 1092200"/>
                <a:gd name="connsiteY7" fmla="*/ 461433 h 461433"/>
                <a:gd name="connsiteX8" fmla="*/ 1003300 w 1092200"/>
                <a:gd name="connsiteY8" fmla="*/ 355600 h 461433"/>
                <a:gd name="connsiteX9" fmla="*/ 952499 w 1092200"/>
                <a:gd name="connsiteY9" fmla="*/ 347133 h 461433"/>
                <a:gd name="connsiteX10" fmla="*/ 622300 w 1092200"/>
                <a:gd name="connsiteY10" fmla="*/ 342900 h 461433"/>
                <a:gd name="connsiteX11" fmla="*/ 342900 w 1092200"/>
                <a:gd name="connsiteY11" fmla="*/ 342900 h 461433"/>
                <a:gd name="connsiteX12" fmla="*/ 165100 w 1092200"/>
                <a:gd name="connsiteY12" fmla="*/ 292100 h 461433"/>
                <a:gd name="connsiteX13" fmla="*/ 342900 w 1092200"/>
                <a:gd name="connsiteY13" fmla="*/ 241300 h 461433"/>
                <a:gd name="connsiteX14" fmla="*/ 800100 w 1092200"/>
                <a:gd name="connsiteY14" fmla="*/ 105833 h 461433"/>
                <a:gd name="connsiteX15" fmla="*/ 736600 w 1092200"/>
                <a:gd name="connsiteY15" fmla="*/ 0 h 461433"/>
                <a:gd name="connsiteX0" fmla="*/ 736600 w 1129766"/>
                <a:gd name="connsiteY0" fmla="*/ 0 h 461433"/>
                <a:gd name="connsiteX1" fmla="*/ 469900 w 1129766"/>
                <a:gd name="connsiteY1" fmla="*/ 29634 h 461433"/>
                <a:gd name="connsiteX2" fmla="*/ 152400 w 1129766"/>
                <a:gd name="connsiteY2" fmla="*/ 190500 h 461433"/>
                <a:gd name="connsiteX3" fmla="*/ 152400 w 1129766"/>
                <a:gd name="connsiteY3" fmla="*/ 190500 h 461433"/>
                <a:gd name="connsiteX4" fmla="*/ 0 w 1129766"/>
                <a:gd name="connsiteY4" fmla="*/ 215900 h 461433"/>
                <a:gd name="connsiteX5" fmla="*/ 101600 w 1129766"/>
                <a:gd name="connsiteY5" fmla="*/ 431800 h 461433"/>
                <a:gd name="connsiteX6" fmla="*/ 266700 w 1129766"/>
                <a:gd name="connsiteY6" fmla="*/ 431800 h 461433"/>
                <a:gd name="connsiteX7" fmla="*/ 1092200 w 1129766"/>
                <a:gd name="connsiteY7" fmla="*/ 461433 h 461433"/>
                <a:gd name="connsiteX8" fmla="*/ 952499 w 1129766"/>
                <a:gd name="connsiteY8" fmla="*/ 347133 h 461433"/>
                <a:gd name="connsiteX9" fmla="*/ 622300 w 1129766"/>
                <a:gd name="connsiteY9" fmla="*/ 342900 h 461433"/>
                <a:gd name="connsiteX10" fmla="*/ 342900 w 1129766"/>
                <a:gd name="connsiteY10" fmla="*/ 342900 h 461433"/>
                <a:gd name="connsiteX11" fmla="*/ 165100 w 1129766"/>
                <a:gd name="connsiteY11" fmla="*/ 292100 h 461433"/>
                <a:gd name="connsiteX12" fmla="*/ 342900 w 1129766"/>
                <a:gd name="connsiteY12" fmla="*/ 241300 h 461433"/>
                <a:gd name="connsiteX13" fmla="*/ 800100 w 1129766"/>
                <a:gd name="connsiteY13" fmla="*/ 105833 h 461433"/>
                <a:gd name="connsiteX14" fmla="*/ 736600 w 1129766"/>
                <a:gd name="connsiteY14" fmla="*/ 0 h 461433"/>
                <a:gd name="connsiteX0" fmla="*/ 736600 w 952499"/>
                <a:gd name="connsiteY0" fmla="*/ 0 h 431800"/>
                <a:gd name="connsiteX1" fmla="*/ 469900 w 952499"/>
                <a:gd name="connsiteY1" fmla="*/ 29634 h 431800"/>
                <a:gd name="connsiteX2" fmla="*/ 152400 w 952499"/>
                <a:gd name="connsiteY2" fmla="*/ 190500 h 431800"/>
                <a:gd name="connsiteX3" fmla="*/ 152400 w 952499"/>
                <a:gd name="connsiteY3" fmla="*/ 190500 h 431800"/>
                <a:gd name="connsiteX4" fmla="*/ 0 w 952499"/>
                <a:gd name="connsiteY4" fmla="*/ 215900 h 431800"/>
                <a:gd name="connsiteX5" fmla="*/ 101600 w 952499"/>
                <a:gd name="connsiteY5" fmla="*/ 431800 h 431800"/>
                <a:gd name="connsiteX6" fmla="*/ 266700 w 952499"/>
                <a:gd name="connsiteY6" fmla="*/ 431800 h 431800"/>
                <a:gd name="connsiteX7" fmla="*/ 952499 w 952499"/>
                <a:gd name="connsiteY7" fmla="*/ 347133 h 431800"/>
                <a:gd name="connsiteX8" fmla="*/ 622300 w 952499"/>
                <a:gd name="connsiteY8" fmla="*/ 342900 h 431800"/>
                <a:gd name="connsiteX9" fmla="*/ 342900 w 952499"/>
                <a:gd name="connsiteY9" fmla="*/ 342900 h 431800"/>
                <a:gd name="connsiteX10" fmla="*/ 165100 w 952499"/>
                <a:gd name="connsiteY10" fmla="*/ 292100 h 431800"/>
                <a:gd name="connsiteX11" fmla="*/ 342900 w 952499"/>
                <a:gd name="connsiteY11" fmla="*/ 241300 h 431800"/>
                <a:gd name="connsiteX12" fmla="*/ 800100 w 952499"/>
                <a:gd name="connsiteY12" fmla="*/ 105833 h 431800"/>
                <a:gd name="connsiteX13" fmla="*/ 736600 w 952499"/>
                <a:gd name="connsiteY13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266700 w 800100"/>
                <a:gd name="connsiteY6" fmla="*/ 431800 h 431800"/>
                <a:gd name="connsiteX7" fmla="*/ 622300 w 800100"/>
                <a:gd name="connsiteY7" fmla="*/ 342900 h 431800"/>
                <a:gd name="connsiteX8" fmla="*/ 342900 w 800100"/>
                <a:gd name="connsiteY8" fmla="*/ 342900 h 431800"/>
                <a:gd name="connsiteX9" fmla="*/ 165100 w 800100"/>
                <a:gd name="connsiteY9" fmla="*/ 292100 h 431800"/>
                <a:gd name="connsiteX10" fmla="*/ 342900 w 800100"/>
                <a:gd name="connsiteY10" fmla="*/ 241300 h 431800"/>
                <a:gd name="connsiteX11" fmla="*/ 800100 w 800100"/>
                <a:gd name="connsiteY11" fmla="*/ 105833 h 431800"/>
                <a:gd name="connsiteX12" fmla="*/ 736600 w 800100"/>
                <a:gd name="connsiteY12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266700 w 800100"/>
                <a:gd name="connsiteY6" fmla="*/ 431800 h 431800"/>
                <a:gd name="connsiteX7" fmla="*/ 342900 w 800100"/>
                <a:gd name="connsiteY7" fmla="*/ 342900 h 431800"/>
                <a:gd name="connsiteX8" fmla="*/ 165100 w 800100"/>
                <a:gd name="connsiteY8" fmla="*/ 292100 h 431800"/>
                <a:gd name="connsiteX9" fmla="*/ 342900 w 800100"/>
                <a:gd name="connsiteY9" fmla="*/ 241300 h 431800"/>
                <a:gd name="connsiteX10" fmla="*/ 800100 w 800100"/>
                <a:gd name="connsiteY10" fmla="*/ 105833 h 431800"/>
                <a:gd name="connsiteX11" fmla="*/ 736600 w 800100"/>
                <a:gd name="connsiteY11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342900 w 800100"/>
                <a:gd name="connsiteY6" fmla="*/ 342900 h 431800"/>
                <a:gd name="connsiteX7" fmla="*/ 165100 w 800100"/>
                <a:gd name="connsiteY7" fmla="*/ 292100 h 431800"/>
                <a:gd name="connsiteX8" fmla="*/ 342900 w 800100"/>
                <a:gd name="connsiteY8" fmla="*/ 241300 h 431800"/>
                <a:gd name="connsiteX9" fmla="*/ 800100 w 800100"/>
                <a:gd name="connsiteY9" fmla="*/ 105833 h 431800"/>
                <a:gd name="connsiteX10" fmla="*/ 736600 w 800100"/>
                <a:gd name="connsiteY10" fmla="*/ 0 h 431800"/>
                <a:gd name="connsiteX0" fmla="*/ 736600 w 800100"/>
                <a:gd name="connsiteY0" fmla="*/ 0 h 431800"/>
                <a:gd name="connsiteX1" fmla="*/ 469900 w 800100"/>
                <a:gd name="connsiteY1" fmla="*/ 29634 h 431800"/>
                <a:gd name="connsiteX2" fmla="*/ 152400 w 800100"/>
                <a:gd name="connsiteY2" fmla="*/ 190500 h 431800"/>
                <a:gd name="connsiteX3" fmla="*/ 152400 w 800100"/>
                <a:gd name="connsiteY3" fmla="*/ 190500 h 431800"/>
                <a:gd name="connsiteX4" fmla="*/ 0 w 800100"/>
                <a:gd name="connsiteY4" fmla="*/ 215900 h 431800"/>
                <a:gd name="connsiteX5" fmla="*/ 101600 w 800100"/>
                <a:gd name="connsiteY5" fmla="*/ 431800 h 431800"/>
                <a:gd name="connsiteX6" fmla="*/ 165100 w 800100"/>
                <a:gd name="connsiteY6" fmla="*/ 292100 h 431800"/>
                <a:gd name="connsiteX7" fmla="*/ 342900 w 800100"/>
                <a:gd name="connsiteY7" fmla="*/ 241300 h 431800"/>
                <a:gd name="connsiteX8" fmla="*/ 800100 w 800100"/>
                <a:gd name="connsiteY8" fmla="*/ 105833 h 431800"/>
                <a:gd name="connsiteX9" fmla="*/ 736600 w 800100"/>
                <a:gd name="connsiteY9" fmla="*/ 0 h 431800"/>
                <a:gd name="connsiteX0" fmla="*/ 736600 w 800100"/>
                <a:gd name="connsiteY0" fmla="*/ 0 h 292100"/>
                <a:gd name="connsiteX1" fmla="*/ 469900 w 800100"/>
                <a:gd name="connsiteY1" fmla="*/ 29634 h 292100"/>
                <a:gd name="connsiteX2" fmla="*/ 152400 w 800100"/>
                <a:gd name="connsiteY2" fmla="*/ 190500 h 292100"/>
                <a:gd name="connsiteX3" fmla="*/ 152400 w 800100"/>
                <a:gd name="connsiteY3" fmla="*/ 190500 h 292100"/>
                <a:gd name="connsiteX4" fmla="*/ 0 w 800100"/>
                <a:gd name="connsiteY4" fmla="*/ 215900 h 292100"/>
                <a:gd name="connsiteX5" fmla="*/ 165100 w 800100"/>
                <a:gd name="connsiteY5" fmla="*/ 292100 h 292100"/>
                <a:gd name="connsiteX6" fmla="*/ 342900 w 800100"/>
                <a:gd name="connsiteY6" fmla="*/ 241300 h 292100"/>
                <a:gd name="connsiteX7" fmla="*/ 800100 w 800100"/>
                <a:gd name="connsiteY7" fmla="*/ 105833 h 292100"/>
                <a:gd name="connsiteX8" fmla="*/ 736600 w 800100"/>
                <a:gd name="connsiteY8" fmla="*/ 0 h 292100"/>
                <a:gd name="connsiteX0" fmla="*/ 736600 w 800100"/>
                <a:gd name="connsiteY0" fmla="*/ 0 h 292100"/>
                <a:gd name="connsiteX1" fmla="*/ 152400 w 800100"/>
                <a:gd name="connsiteY1" fmla="*/ 190500 h 292100"/>
                <a:gd name="connsiteX2" fmla="*/ 152400 w 800100"/>
                <a:gd name="connsiteY2" fmla="*/ 190500 h 292100"/>
                <a:gd name="connsiteX3" fmla="*/ 0 w 800100"/>
                <a:gd name="connsiteY3" fmla="*/ 215900 h 292100"/>
                <a:gd name="connsiteX4" fmla="*/ 165100 w 800100"/>
                <a:gd name="connsiteY4" fmla="*/ 292100 h 292100"/>
                <a:gd name="connsiteX5" fmla="*/ 342900 w 800100"/>
                <a:gd name="connsiteY5" fmla="*/ 241300 h 292100"/>
                <a:gd name="connsiteX6" fmla="*/ 800100 w 800100"/>
                <a:gd name="connsiteY6" fmla="*/ 105833 h 292100"/>
                <a:gd name="connsiteX7" fmla="*/ 736600 w 800100"/>
                <a:gd name="connsiteY7" fmla="*/ 0 h 292100"/>
                <a:gd name="connsiteX0" fmla="*/ 931430 w 994930"/>
                <a:gd name="connsiteY0" fmla="*/ 0 h 316628"/>
                <a:gd name="connsiteX1" fmla="*/ 347230 w 994930"/>
                <a:gd name="connsiteY1" fmla="*/ 190500 h 316628"/>
                <a:gd name="connsiteX2" fmla="*/ 347230 w 994930"/>
                <a:gd name="connsiteY2" fmla="*/ 190500 h 316628"/>
                <a:gd name="connsiteX3" fmla="*/ 0 w 994930"/>
                <a:gd name="connsiteY3" fmla="*/ 316628 h 316628"/>
                <a:gd name="connsiteX4" fmla="*/ 359930 w 994930"/>
                <a:gd name="connsiteY4" fmla="*/ 292100 h 316628"/>
                <a:gd name="connsiteX5" fmla="*/ 537730 w 994930"/>
                <a:gd name="connsiteY5" fmla="*/ 241300 h 316628"/>
                <a:gd name="connsiteX6" fmla="*/ 994930 w 994930"/>
                <a:gd name="connsiteY6" fmla="*/ 105833 h 316628"/>
                <a:gd name="connsiteX7" fmla="*/ 931430 w 994930"/>
                <a:gd name="connsiteY7" fmla="*/ 0 h 316628"/>
                <a:gd name="connsiteX0" fmla="*/ 931430 w 994930"/>
                <a:gd name="connsiteY0" fmla="*/ 0 h 421551"/>
                <a:gd name="connsiteX1" fmla="*/ 347230 w 994930"/>
                <a:gd name="connsiteY1" fmla="*/ 190500 h 421551"/>
                <a:gd name="connsiteX2" fmla="*/ 347230 w 994930"/>
                <a:gd name="connsiteY2" fmla="*/ 190500 h 421551"/>
                <a:gd name="connsiteX3" fmla="*/ 0 w 994930"/>
                <a:gd name="connsiteY3" fmla="*/ 316628 h 421551"/>
                <a:gd name="connsiteX4" fmla="*/ 199612 w 994930"/>
                <a:gd name="connsiteY4" fmla="*/ 421551 h 421551"/>
                <a:gd name="connsiteX5" fmla="*/ 537730 w 994930"/>
                <a:gd name="connsiteY5" fmla="*/ 241300 h 421551"/>
                <a:gd name="connsiteX6" fmla="*/ 994930 w 994930"/>
                <a:gd name="connsiteY6" fmla="*/ 105833 h 421551"/>
                <a:gd name="connsiteX7" fmla="*/ 931430 w 994930"/>
                <a:gd name="connsiteY7" fmla="*/ 0 h 421551"/>
                <a:gd name="connsiteX0" fmla="*/ 931430 w 994930"/>
                <a:gd name="connsiteY0" fmla="*/ 0 h 421551"/>
                <a:gd name="connsiteX1" fmla="*/ 347230 w 994930"/>
                <a:gd name="connsiteY1" fmla="*/ 190500 h 421551"/>
                <a:gd name="connsiteX2" fmla="*/ 347230 w 994930"/>
                <a:gd name="connsiteY2" fmla="*/ 190500 h 421551"/>
                <a:gd name="connsiteX3" fmla="*/ 0 w 994930"/>
                <a:gd name="connsiteY3" fmla="*/ 316628 h 421551"/>
                <a:gd name="connsiteX4" fmla="*/ 199612 w 994930"/>
                <a:gd name="connsiteY4" fmla="*/ 421551 h 421551"/>
                <a:gd name="connsiteX5" fmla="*/ 994930 w 994930"/>
                <a:gd name="connsiteY5" fmla="*/ 105833 h 421551"/>
                <a:gd name="connsiteX6" fmla="*/ 931430 w 994930"/>
                <a:gd name="connsiteY6" fmla="*/ 0 h 421551"/>
                <a:gd name="connsiteX0" fmla="*/ 931430 w 994930"/>
                <a:gd name="connsiteY0" fmla="*/ 0 h 500414"/>
                <a:gd name="connsiteX1" fmla="*/ 347230 w 994930"/>
                <a:gd name="connsiteY1" fmla="*/ 190500 h 500414"/>
                <a:gd name="connsiteX2" fmla="*/ 347230 w 994930"/>
                <a:gd name="connsiteY2" fmla="*/ 190500 h 500414"/>
                <a:gd name="connsiteX3" fmla="*/ 0 w 994930"/>
                <a:gd name="connsiteY3" fmla="*/ 316628 h 500414"/>
                <a:gd name="connsiteX4" fmla="*/ 34663 w 994930"/>
                <a:gd name="connsiteY4" fmla="*/ 500414 h 500414"/>
                <a:gd name="connsiteX5" fmla="*/ 994930 w 994930"/>
                <a:gd name="connsiteY5" fmla="*/ 105833 h 500414"/>
                <a:gd name="connsiteX6" fmla="*/ 931430 w 994930"/>
                <a:gd name="connsiteY6" fmla="*/ 0 h 500414"/>
                <a:gd name="connsiteX0" fmla="*/ 994622 w 1058122"/>
                <a:gd name="connsiteY0" fmla="*/ 0 h 500414"/>
                <a:gd name="connsiteX1" fmla="*/ 410422 w 1058122"/>
                <a:gd name="connsiteY1" fmla="*/ 190500 h 500414"/>
                <a:gd name="connsiteX2" fmla="*/ 410422 w 1058122"/>
                <a:gd name="connsiteY2" fmla="*/ 190500 h 500414"/>
                <a:gd name="connsiteX3" fmla="*/ 0 w 1058122"/>
                <a:gd name="connsiteY3" fmla="*/ 392553 h 500414"/>
                <a:gd name="connsiteX4" fmla="*/ 97855 w 1058122"/>
                <a:gd name="connsiteY4" fmla="*/ 500414 h 500414"/>
                <a:gd name="connsiteX5" fmla="*/ 1058122 w 1058122"/>
                <a:gd name="connsiteY5" fmla="*/ 105833 h 500414"/>
                <a:gd name="connsiteX6" fmla="*/ 994622 w 1058122"/>
                <a:gd name="connsiteY6" fmla="*/ 0 h 500414"/>
                <a:gd name="connsiteX0" fmla="*/ 994622 w 1058122"/>
                <a:gd name="connsiteY0" fmla="*/ 0 h 500414"/>
                <a:gd name="connsiteX1" fmla="*/ 410422 w 1058122"/>
                <a:gd name="connsiteY1" fmla="*/ 190500 h 500414"/>
                <a:gd name="connsiteX2" fmla="*/ 0 w 1058122"/>
                <a:gd name="connsiteY2" fmla="*/ 392553 h 500414"/>
                <a:gd name="connsiteX3" fmla="*/ 97855 w 1058122"/>
                <a:gd name="connsiteY3" fmla="*/ 500414 h 500414"/>
                <a:gd name="connsiteX4" fmla="*/ 1058122 w 1058122"/>
                <a:gd name="connsiteY4" fmla="*/ 105833 h 500414"/>
                <a:gd name="connsiteX5" fmla="*/ 994622 w 1058122"/>
                <a:gd name="connsiteY5" fmla="*/ 0 h 500414"/>
                <a:gd name="connsiteX0" fmla="*/ 994622 w 1058122"/>
                <a:gd name="connsiteY0" fmla="*/ 0 h 500414"/>
                <a:gd name="connsiteX1" fmla="*/ 0 w 1058122"/>
                <a:gd name="connsiteY1" fmla="*/ 392553 h 500414"/>
                <a:gd name="connsiteX2" fmla="*/ 97855 w 1058122"/>
                <a:gd name="connsiteY2" fmla="*/ 500414 h 500414"/>
                <a:gd name="connsiteX3" fmla="*/ 1058122 w 1058122"/>
                <a:gd name="connsiteY3" fmla="*/ 105833 h 500414"/>
                <a:gd name="connsiteX4" fmla="*/ 994622 w 1058122"/>
                <a:gd name="connsiteY4" fmla="*/ 0 h 50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122" h="500414">
                  <a:moveTo>
                    <a:pt x="994622" y="0"/>
                  </a:moveTo>
                  <a:lnTo>
                    <a:pt x="0" y="392553"/>
                  </a:lnTo>
                  <a:lnTo>
                    <a:pt x="97855" y="500414"/>
                  </a:lnTo>
                  <a:lnTo>
                    <a:pt x="1058122" y="105833"/>
                  </a:lnTo>
                  <a:lnTo>
                    <a:pt x="994622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413627" y="4437112"/>
            <a:ext cx="6640826" cy="2299542"/>
            <a:chOff x="413627" y="5830195"/>
            <a:chExt cx="6640826" cy="2299542"/>
          </a:xfrm>
        </p:grpSpPr>
        <p:grpSp>
          <p:nvGrpSpPr>
            <p:cNvPr id="34" name="Gruppo 33"/>
            <p:cNvGrpSpPr/>
            <p:nvPr/>
          </p:nvGrpSpPr>
          <p:grpSpPr>
            <a:xfrm>
              <a:off x="2575371" y="5830195"/>
              <a:ext cx="4479082" cy="2279325"/>
              <a:chOff x="3662750" y="6297264"/>
              <a:chExt cx="6370250" cy="3241706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96033" y="7191631"/>
                <a:ext cx="2824026" cy="2341587"/>
              </a:xfrm>
              <a:prstGeom prst="rect">
                <a:avLst/>
              </a:prstGeom>
            </p:spPr>
          </p:pic>
          <p:sp>
            <p:nvSpPr>
              <p:cNvPr id="32" name="Processo 31"/>
              <p:cNvSpPr/>
              <p:nvPr/>
            </p:nvSpPr>
            <p:spPr>
              <a:xfrm>
                <a:off x="3662750" y="6297264"/>
                <a:ext cx="6370250" cy="758726"/>
              </a:xfrm>
              <a:prstGeom prst="flowChartProcess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800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Hybrid</a:t>
                </a:r>
                <a:r>
                  <a:rPr lang="it-IT" sz="2800" dirty="0">
                    <a:solidFill>
                      <a:srgbClr val="FFFFFF"/>
                    </a:solidFill>
                    <a:latin typeface="+mn-lt"/>
                    <a:sym typeface="Helvetica Light"/>
                  </a:rPr>
                  <a:t> &amp; </a:t>
                </a:r>
                <a:r>
                  <a:rPr lang="it-IT" sz="2800" dirty="0" err="1">
                    <a:solidFill>
                      <a:srgbClr val="FFFFFF"/>
                    </a:solidFill>
                    <a:latin typeface="+mn-lt"/>
                    <a:sym typeface="Helvetica Light"/>
                  </a:rPr>
                  <a:t>Engineering</a:t>
                </a:r>
                <a:endParaRPr lang="it-IT" sz="2800" dirty="0">
                  <a:solidFill>
                    <a:srgbClr val="FFFFFF"/>
                  </a:solidFill>
                  <a:latin typeface="+mn-lt"/>
                  <a:sym typeface="Helvetica Light"/>
                </a:endParaRPr>
              </a:p>
            </p:txBody>
          </p:sp>
          <p:pic>
            <p:nvPicPr>
              <p:cNvPr id="33" name="Picture 16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07" r="8480"/>
              <a:stretch/>
            </p:blipFill>
            <p:spPr bwMode="auto">
              <a:xfrm>
                <a:off x="6687411" y="7191631"/>
                <a:ext cx="3295884" cy="2347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0" name="Picture 3"/>
            <p:cNvPicPr>
              <a:picLocks noChangeAspect="1"/>
            </p:cNvPicPr>
            <p:nvPr/>
          </p:nvPicPr>
          <p:blipFill rotWithShape="1">
            <a:blip r:embed="rId15"/>
            <a:srcRect l="2501" t="9606" r="54928" b="4056"/>
            <a:stretch/>
          </p:blipFill>
          <p:spPr>
            <a:xfrm>
              <a:off x="413627" y="6453336"/>
              <a:ext cx="1998133" cy="1676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56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/>
          <p:cNvSpPr txBox="1">
            <a:spLocks/>
          </p:cNvSpPr>
          <p:nvPr/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  <a:latin typeface="+mj-lt"/>
              </a:rPr>
              <a:t>1. TAFURI Francesco, Napoli Federico II Fisica Coordinatore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02/B1 02 FIS/03</a:t>
            </a: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2. MIANO Giovanni Napoli Federico II Ingegneria Elettrica e delle Tecnologie dell'Informazione 31</a:t>
            </a: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3. PEPE Giovanni Piero Napoli Federico II Fisica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02/B1 02 FIS/01</a:t>
            </a: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4. CATAUDELLA Vittorio Napoli Federico II Fisica Componente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02/B2 02 FIS/03</a:t>
            </a: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5. FORESTIERE Carlo Napoli Federico II Ingegneria Elettrica e delle Tecnologie dell'Informazione </a:t>
            </a:r>
            <a:r>
              <a:rPr lang="pt-BR" smtClean="0">
                <a:solidFill>
                  <a:schemeClr val="bg1"/>
                </a:solidFill>
                <a:latin typeface="+mj-lt"/>
              </a:rPr>
              <a:t>09/E1 09 INGIND/31</a:t>
            </a:r>
          </a:p>
          <a:p>
            <a:r>
              <a:rPr lang="pt-BR" smtClean="0">
                <a:solidFill>
                  <a:schemeClr val="bg1"/>
                </a:solidFill>
                <a:latin typeface="+mj-lt"/>
              </a:rPr>
              <a:t>6. CACCIAPUOTI Angela Sara Napoli Federico II Ingegneria Elettrica e delle Tecnologie dell'Informazione 09/F2 09 INGINF/03</a:t>
            </a:r>
          </a:p>
          <a:p>
            <a:r>
              <a:rPr lang="pt-BR" smtClean="0">
                <a:solidFill>
                  <a:schemeClr val="bg1"/>
                </a:solidFill>
                <a:latin typeface="+mj-lt"/>
              </a:rPr>
              <a:t>7. CALEFFI Marcello Napoli Federico II Ingegneria Elettrica e delle Tecnologie dell'Informazione 09/F2 09 INGINF/03</a:t>
            </a:r>
          </a:p>
          <a:p>
            <a:r>
              <a:rPr lang="pt-BR" smtClean="0">
                <a:solidFill>
                  <a:schemeClr val="bg1"/>
                </a:solidFill>
                <a:latin typeface="+mj-lt"/>
              </a:rPr>
              <a:t>8. BRUZZESE Riccardo Napoli Federico II Fisica 02/B1 02 FIS/01</a:t>
            </a:r>
          </a:p>
          <a:p>
            <a:r>
              <a:rPr lang="pt-BR" smtClean="0">
                <a:solidFill>
                  <a:schemeClr val="bg1"/>
                </a:solidFill>
                <a:latin typeface="+mj-lt"/>
              </a:rPr>
              <a:t>9. VITALI David CAMERINO SCUOLA DI SCIENZE E TECNOLOGIE 02/A2 02 FIS/02</a:t>
            </a:r>
          </a:p>
          <a:p>
            <a:r>
              <a:rPr lang="pt-BR" smtClean="0">
                <a:solidFill>
                  <a:schemeClr val="bg1"/>
                </a:solidFill>
                <a:latin typeface="+mj-lt"/>
              </a:rPr>
              <a:t>10. STRINATI CALVANESE Giancarlo CAMERINO SCUOLA DI SCIENZE E TECNOLOGIE 02/B2 02 FIS/03</a:t>
            </a:r>
          </a:p>
          <a:p>
            <a:r>
              <a:rPr lang="pt-BR" smtClean="0">
                <a:solidFill>
                  <a:schemeClr val="bg1"/>
                </a:solidFill>
                <a:latin typeface="+mj-lt"/>
              </a:rPr>
              <a:t>11. MANCINI Stefano CAMERINO SCUOLA DI SCIENZE E TECNOLOGIE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02/A2 02 FIS/02</a:t>
            </a: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12. PILATI Sebastiano CAMERINO SCUOLA DI SCIENZE E TECNOLOGIE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02/B2 02 FIS/03</a:t>
            </a:r>
          </a:p>
          <a:p>
            <a:r>
              <a:rPr lang="nb-NO" smtClean="0">
                <a:solidFill>
                  <a:schemeClr val="bg1"/>
                </a:solidFill>
                <a:latin typeface="+mj-lt"/>
              </a:rPr>
              <a:t>13. BELLINI Marco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CNR-INO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s-IS" smtClean="0">
              <a:solidFill>
                <a:schemeClr val="bg1"/>
              </a:solidFill>
              <a:latin typeface="+mj-lt"/>
            </a:endParaRPr>
          </a:p>
          <a:p>
            <a:r>
              <a:rPr lang="hr-HR" smtClean="0">
                <a:solidFill>
                  <a:schemeClr val="bg1"/>
                </a:solidFill>
                <a:latin typeface="+mj-lt"/>
              </a:rPr>
              <a:t>14.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CANTELE Giovanni CNR-SPIN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t-IT" smtClean="0">
              <a:solidFill>
                <a:schemeClr val="bg1"/>
              </a:solidFill>
              <a:latin typeface="+mj-lt"/>
            </a:endParaRP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15. DE FILIPPIS GIULIO Napoli Federico II Fisica 02/B2 02 FIS/03</a:t>
            </a:r>
            <a:endParaRPr lang="mr-IN" smtClean="0">
              <a:solidFill>
                <a:schemeClr val="bg1"/>
              </a:solidFill>
              <a:latin typeface="+mj-lt"/>
            </a:endParaRP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16</a:t>
            </a:r>
            <a:r>
              <a:rPr lang="hr-HR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LOMBARDI Filomena Chalmers University of Technology Svezia Dept. Physics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17</a:t>
            </a:r>
            <a:r>
              <a:rPr lang="hr-HR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LUCIGNANO Procolo CNR-SPIN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t-IT" smtClean="0">
              <a:solidFill>
                <a:schemeClr val="bg1"/>
              </a:solidFill>
              <a:latin typeface="+mj-lt"/>
            </a:endParaRPr>
          </a:p>
          <a:p>
            <a:r>
              <a:rPr lang="nb-NO" smtClean="0">
                <a:solidFill>
                  <a:schemeClr val="bg1"/>
                </a:solidFill>
                <a:latin typeface="+mj-lt"/>
              </a:rPr>
              <a:t>18. PORZIO Alberto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CNR-SPIN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t-IT" smtClean="0">
              <a:solidFill>
                <a:schemeClr val="bg1"/>
              </a:solidFill>
              <a:latin typeface="+mj-lt"/>
            </a:endParaRPr>
          </a:p>
          <a:p>
            <a:r>
              <a:rPr lang="it-IT" smtClean="0">
                <a:solidFill>
                  <a:schemeClr val="bg1"/>
                </a:solidFill>
                <a:latin typeface="+mj-lt"/>
              </a:rPr>
              <a:t>19. </a:t>
            </a:r>
            <a:r>
              <a:rPr lang="nb-NO" smtClean="0">
                <a:solidFill>
                  <a:schemeClr val="bg1"/>
                </a:solidFill>
                <a:latin typeface="+mj-lt"/>
              </a:rPr>
              <a:t>ROATI Giacomo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CNR-INO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t-IT" smtClean="0">
              <a:solidFill>
                <a:schemeClr val="bg1"/>
              </a:solidFill>
              <a:latin typeface="+mj-lt"/>
            </a:endParaRPr>
          </a:p>
          <a:p>
            <a:r>
              <a:rPr lang="nb-NO" smtClean="0">
                <a:solidFill>
                  <a:schemeClr val="bg1"/>
                </a:solidFill>
                <a:latin typeface="+mj-lt"/>
              </a:rPr>
              <a:t>20.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SMERZI Augusto CNR-INO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t-IT" smtClean="0">
              <a:solidFill>
                <a:schemeClr val="bg1"/>
              </a:solidFill>
              <a:latin typeface="+mj-lt"/>
            </a:endParaRPr>
          </a:p>
          <a:p>
            <a:r>
              <a:rPr lang="nb-NO" smtClean="0">
                <a:solidFill>
                  <a:schemeClr val="bg1"/>
                </a:solidFill>
                <a:latin typeface="+mj-lt"/>
              </a:rPr>
              <a:t>21.TONINELLI Costanza </a:t>
            </a:r>
            <a:r>
              <a:rPr lang="it-IT" smtClean="0">
                <a:solidFill>
                  <a:schemeClr val="bg1"/>
                </a:solidFill>
                <a:latin typeface="+mj-lt"/>
              </a:rPr>
              <a:t>CNR-INO </a:t>
            </a:r>
            <a:r>
              <a:rPr lang="mr-IN" smtClean="0">
                <a:solidFill>
                  <a:schemeClr val="bg1"/>
                </a:solidFill>
                <a:latin typeface="+mj-lt"/>
              </a:rPr>
              <a:t>FIS/03 02</a:t>
            </a:r>
            <a:endParaRPr lang="it-IT" smtClean="0">
              <a:solidFill>
                <a:schemeClr val="bg1"/>
              </a:solidFill>
              <a:latin typeface="+mj-lt"/>
            </a:endParaRPr>
          </a:p>
          <a:p>
            <a:endParaRPr lang="it-IT" dirty="0"/>
          </a:p>
        </p:txBody>
      </p:sp>
      <p:pic>
        <p:nvPicPr>
          <p:cNvPr id="14" name="Immagine 13" descr="LOGO DOTTOR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70741" b="49379"/>
          <a:stretch/>
        </p:blipFill>
        <p:spPr>
          <a:xfrm>
            <a:off x="179512" y="116632"/>
            <a:ext cx="3240360" cy="1353568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1670992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it-IT" dirty="0" smtClean="0">
                <a:solidFill>
                  <a:srgbClr val="FFFFFF"/>
                </a:solidFill>
              </a:rPr>
              <a:t>Collegio docenti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6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210487" y="2647"/>
            <a:ext cx="8898017" cy="6882737"/>
            <a:chOff x="210487" y="2646"/>
            <a:chExt cx="8898017" cy="6882738"/>
          </a:xfrm>
        </p:grpSpPr>
        <p:pic>
          <p:nvPicPr>
            <p:cNvPr id="5" name="Immagine 4" descr="DSC_0050.jpg"/>
            <p:cNvPicPr>
              <a:picLocks noChangeAspect="1"/>
            </p:cNvPicPr>
            <p:nvPr/>
          </p:nvPicPr>
          <p:blipFill rotWithShape="1">
            <a:blip r:embed="rId2">
              <a:alphaModFix amt="3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r="3161" b="6970"/>
            <a:stretch/>
          </p:blipFill>
          <p:spPr>
            <a:xfrm>
              <a:off x="210487" y="188640"/>
              <a:ext cx="8898017" cy="594928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3482578" y="3268265"/>
              <a:ext cx="5447110" cy="35099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 descr="Locandina Dottorato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05"/>
            <a:stretch/>
          </p:blipFill>
          <p:spPr>
            <a:xfrm>
              <a:off x="3482579" y="2646"/>
              <a:ext cx="5447109" cy="6810732"/>
            </a:xfrm>
            <a:prstGeom prst="rect">
              <a:avLst/>
            </a:prstGeom>
          </p:spPr>
        </p:pic>
        <p:pic>
          <p:nvPicPr>
            <p:cNvPr id="9" name="Immagine 8" descr="LOGO DOTTORATO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8" r="70741" b="49379"/>
            <a:stretch/>
          </p:blipFill>
          <p:spPr>
            <a:xfrm>
              <a:off x="210487" y="5915991"/>
              <a:ext cx="2320669" cy="969393"/>
            </a:xfrm>
            <a:prstGeom prst="rect">
              <a:avLst/>
            </a:prstGeom>
          </p:spPr>
        </p:pic>
      </p:grpSp>
      <p:sp>
        <p:nvSpPr>
          <p:cNvPr id="8" name="Titolo 1"/>
          <p:cNvSpPr txBox="1">
            <a:spLocks/>
          </p:cNvSpPr>
          <p:nvPr/>
        </p:nvSpPr>
        <p:spPr>
          <a:xfrm>
            <a:off x="-2628800" y="446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it-IT" dirty="0" smtClean="0">
                <a:solidFill>
                  <a:srgbClr val="FFFFFF"/>
                </a:solidFill>
              </a:rPr>
              <a:t>Attività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12" name="Immagine 11" descr="PhD program in Quantum Technologies 2019 Summer School (15-21 settembre 2019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0" b="20389"/>
          <a:stretch/>
        </p:blipFill>
        <p:spPr>
          <a:xfrm>
            <a:off x="2483768" y="365019"/>
            <a:ext cx="6660232" cy="648368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6" y="3746290"/>
            <a:ext cx="3851920" cy="317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2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 DOTTOR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70741" b="49379"/>
          <a:stretch/>
        </p:blipFill>
        <p:spPr>
          <a:xfrm>
            <a:off x="179512" y="116632"/>
            <a:ext cx="3240360" cy="1353568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9087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it-IT" dirty="0" err="1" smtClean="0">
                <a:solidFill>
                  <a:srgbClr val="FFFFFF"/>
                </a:solidFill>
              </a:rPr>
              <a:t>PhD</a:t>
            </a:r>
            <a:r>
              <a:rPr lang="it-IT" dirty="0" smtClean="0">
                <a:solidFill>
                  <a:srgbClr val="FFFFFF"/>
                </a:solidFill>
              </a:rPr>
              <a:t>-CV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42900" y="2410087"/>
            <a:ext cx="8229600" cy="715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Interdisciplinary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999056" y="2951959"/>
            <a:ext cx="8229600" cy="698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‘Hybrid’ approach to QT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490122" y="3582730"/>
            <a:ext cx="8229600" cy="12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Inclusive policy when falling in ‘hybrid’ approach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342900" y="4572789"/>
            <a:ext cx="8229600" cy="1160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Towards industries (from fundamentals to prototypes and real devices)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Nero .thmx</Template>
  <TotalTime>325448</TotalTime>
  <Words>464</Words>
  <Application>Microsoft Macintosh PowerPoint</Application>
  <PresentationFormat>Presentazione su schermo (4:3)</PresentationFormat>
  <Paragraphs>66</Paragraphs>
  <Slides>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Tema di Office</vt:lpstr>
      <vt:lpstr>Graph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...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Ettore</dc:creator>
  <cp:lastModifiedBy>F</cp:lastModifiedBy>
  <cp:revision>2012</cp:revision>
  <dcterms:created xsi:type="dcterms:W3CDTF">2016-09-04T20:42:35Z</dcterms:created>
  <dcterms:modified xsi:type="dcterms:W3CDTF">2019-06-25T07:36:39Z</dcterms:modified>
</cp:coreProperties>
</file>