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2"/>
  </p:notesMasterIdLst>
  <p:sldIdLst>
    <p:sldId id="285" r:id="rId6"/>
    <p:sldId id="287" r:id="rId7"/>
    <p:sldId id="257" r:id="rId8"/>
    <p:sldId id="258" r:id="rId9"/>
    <p:sldId id="259" r:id="rId10"/>
    <p:sldId id="260" r:id="rId11"/>
    <p:sldId id="261" r:id="rId12"/>
    <p:sldId id="275" r:id="rId13"/>
    <p:sldId id="288" r:id="rId14"/>
    <p:sldId id="277" r:id="rId15"/>
    <p:sldId id="278" r:id="rId16"/>
    <p:sldId id="280" r:id="rId17"/>
    <p:sldId id="281" r:id="rId18"/>
    <p:sldId id="282" r:id="rId19"/>
    <p:sldId id="283"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5BB"/>
    <a:srgbClr val="0A6C88"/>
    <a:srgbClr val="73544B"/>
    <a:srgbClr val="A8948E"/>
    <a:srgbClr val="418DA3"/>
    <a:srgbClr val="8C5A4A"/>
    <a:srgbClr val="5C3B31"/>
    <a:srgbClr val="E2EDF1"/>
    <a:srgbClr val="897169"/>
    <a:srgbClr val="B17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61B21-94CE-4BC8-8EA1-02C962F804E6}" v="316" dt="2023-04-28T13:28:35.759"/>
    <p1510:client id="{D2A15D2F-06B5-FD28-0500-35A60367DCE2}" v="3" dt="2023-04-28T10:33:06.28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44" autoAdjust="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Vassalluzzo" userId="bf2f88e9-ecf2-4127-8550-9731d2bc7ea8" providerId="ADAL" clId="{07A0E37A-9169-4968-9F34-82F11507A816}"/>
    <pc:docChg chg="undo custSel modSld">
      <pc:chgData name="Martina Vassalluzzo" userId="bf2f88e9-ecf2-4127-8550-9731d2bc7ea8" providerId="ADAL" clId="{07A0E37A-9169-4968-9F34-82F11507A816}" dt="2023-04-24T17:41:47.796" v="219" actId="2711"/>
      <pc:docMkLst>
        <pc:docMk/>
      </pc:docMkLst>
      <pc:sldChg chg="modSp">
        <pc:chgData name="Martina Vassalluzzo" userId="bf2f88e9-ecf2-4127-8550-9731d2bc7ea8" providerId="ADAL" clId="{07A0E37A-9169-4968-9F34-82F11507A816}" dt="2023-04-24T17:41:47.796" v="219" actId="2711"/>
        <pc:sldMkLst>
          <pc:docMk/>
          <pc:sldMk cId="2096451660" sldId="261"/>
        </pc:sldMkLst>
        <pc:graphicFrameChg chg="mod">
          <ac:chgData name="Martina Vassalluzzo" userId="bf2f88e9-ecf2-4127-8550-9731d2bc7ea8" providerId="ADAL" clId="{07A0E37A-9169-4968-9F34-82F11507A816}" dt="2023-04-24T17:41:47.796" v="219" actId="2711"/>
          <ac:graphicFrameMkLst>
            <pc:docMk/>
            <pc:sldMk cId="2096451660" sldId="261"/>
            <ac:graphicFrameMk id="8" creationId="{5DA34283-7083-D7BF-E13C-E170508090C1}"/>
          </ac:graphicFrameMkLst>
        </pc:graphicFrameChg>
      </pc:sldChg>
      <pc:sldChg chg="addSp modSp mod">
        <pc:chgData name="Martina Vassalluzzo" userId="bf2f88e9-ecf2-4127-8550-9731d2bc7ea8" providerId="ADAL" clId="{07A0E37A-9169-4968-9F34-82F11507A816}" dt="2023-04-19T19:11:29.833" v="216" actId="1076"/>
        <pc:sldMkLst>
          <pc:docMk/>
          <pc:sldMk cId="1955782700" sldId="277"/>
        </pc:sldMkLst>
        <pc:spChg chg="add mod">
          <ac:chgData name="Martina Vassalluzzo" userId="bf2f88e9-ecf2-4127-8550-9731d2bc7ea8" providerId="ADAL" clId="{07A0E37A-9169-4968-9F34-82F11507A816}" dt="2023-04-19T19:10:50.018" v="208" actId="20577"/>
          <ac:spMkLst>
            <pc:docMk/>
            <pc:sldMk cId="1955782700" sldId="277"/>
            <ac:spMk id="4" creationId="{9A3BB778-A7B5-994E-1EB3-C677DA0F5CF0}"/>
          </ac:spMkLst>
        </pc:spChg>
        <pc:spChg chg="add mod">
          <ac:chgData name="Martina Vassalluzzo" userId="bf2f88e9-ecf2-4127-8550-9731d2bc7ea8" providerId="ADAL" clId="{07A0E37A-9169-4968-9F34-82F11507A816}" dt="2023-04-19T19:11:00.482" v="210" actId="1076"/>
          <ac:spMkLst>
            <pc:docMk/>
            <pc:sldMk cId="1955782700" sldId="277"/>
            <ac:spMk id="5" creationId="{C569B2FC-5934-1DD0-21DA-2B52661EA296}"/>
          </ac:spMkLst>
        </pc:spChg>
        <pc:spChg chg="add mod">
          <ac:chgData name="Martina Vassalluzzo" userId="bf2f88e9-ecf2-4127-8550-9731d2bc7ea8" providerId="ADAL" clId="{07A0E37A-9169-4968-9F34-82F11507A816}" dt="2023-04-19T19:11:22.883" v="214" actId="1076"/>
          <ac:spMkLst>
            <pc:docMk/>
            <pc:sldMk cId="1955782700" sldId="277"/>
            <ac:spMk id="6" creationId="{93C554DD-30C6-E092-B360-382E489BCF40}"/>
          </ac:spMkLst>
        </pc:spChg>
        <pc:spChg chg="add mod">
          <ac:chgData name="Martina Vassalluzzo" userId="bf2f88e9-ecf2-4127-8550-9731d2bc7ea8" providerId="ADAL" clId="{07A0E37A-9169-4968-9F34-82F11507A816}" dt="2023-04-19T19:11:29.833" v="216" actId="1076"/>
          <ac:spMkLst>
            <pc:docMk/>
            <pc:sldMk cId="1955782700" sldId="277"/>
            <ac:spMk id="7" creationId="{9B3CAF68-B96F-61D8-6BB9-783104A644C8}"/>
          </ac:spMkLst>
        </pc:spChg>
        <pc:graphicFrameChg chg="mod">
          <ac:chgData name="Martina Vassalluzzo" userId="bf2f88e9-ecf2-4127-8550-9731d2bc7ea8" providerId="ADAL" clId="{07A0E37A-9169-4968-9F34-82F11507A816}" dt="2023-04-19T18:57:06.096" v="0" actId="20577"/>
          <ac:graphicFrameMkLst>
            <pc:docMk/>
            <pc:sldMk cId="1955782700" sldId="277"/>
            <ac:graphicFrameMk id="13" creationId="{42DD3994-A28D-BDFE-5AFE-A717E987A17C}"/>
          </ac:graphicFrameMkLst>
        </pc:graphicFrameChg>
        <pc:graphicFrameChg chg="mod">
          <ac:chgData name="Martina Vassalluzzo" userId="bf2f88e9-ecf2-4127-8550-9731d2bc7ea8" providerId="ADAL" clId="{07A0E37A-9169-4968-9F34-82F11507A816}" dt="2023-04-19T18:57:14.456" v="12" actId="20577"/>
          <ac:graphicFrameMkLst>
            <pc:docMk/>
            <pc:sldMk cId="1955782700" sldId="277"/>
            <ac:graphicFrameMk id="15" creationId="{A9CF4E69-DA1E-E119-B4B1-680CC4F710ED}"/>
          </ac:graphicFrameMkLst>
        </pc:graphicFrameChg>
      </pc:sldChg>
      <pc:sldChg chg="modSp mod">
        <pc:chgData name="Martina Vassalluzzo" userId="bf2f88e9-ecf2-4127-8550-9731d2bc7ea8" providerId="ADAL" clId="{07A0E37A-9169-4968-9F34-82F11507A816}" dt="2023-04-19T19:06:44.203" v="203" actId="404"/>
        <pc:sldMkLst>
          <pc:docMk/>
          <pc:sldMk cId="1074897836" sldId="278"/>
        </pc:sldMkLst>
        <pc:spChg chg="mod">
          <ac:chgData name="Martina Vassalluzzo" userId="bf2f88e9-ecf2-4127-8550-9731d2bc7ea8" providerId="ADAL" clId="{07A0E37A-9169-4968-9F34-82F11507A816}" dt="2023-04-19T19:06:44.203" v="203" actId="404"/>
          <ac:spMkLst>
            <pc:docMk/>
            <pc:sldMk cId="1074897836" sldId="278"/>
            <ac:spMk id="2" creationId="{1A6EC2CE-57CB-D72E-319F-880C0347FD3D}"/>
          </ac:spMkLst>
        </pc:spChg>
      </pc:sldChg>
      <pc:sldChg chg="modSp mod">
        <pc:chgData name="Martina Vassalluzzo" userId="bf2f88e9-ecf2-4127-8550-9731d2bc7ea8" providerId="ADAL" clId="{07A0E37A-9169-4968-9F34-82F11507A816}" dt="2023-04-19T19:05:57.009" v="166" actId="20577"/>
        <pc:sldMkLst>
          <pc:docMk/>
          <pc:sldMk cId="1547651768" sldId="279"/>
        </pc:sldMkLst>
        <pc:spChg chg="mod">
          <ac:chgData name="Martina Vassalluzzo" userId="bf2f88e9-ecf2-4127-8550-9731d2bc7ea8" providerId="ADAL" clId="{07A0E37A-9169-4968-9F34-82F11507A816}" dt="2023-04-19T19:05:57.009" v="166" actId="20577"/>
          <ac:spMkLst>
            <pc:docMk/>
            <pc:sldMk cId="1547651768" sldId="279"/>
            <ac:spMk id="2" creationId="{07CF81E9-FF44-9B8A-8F5B-AACB45BDD090}"/>
          </ac:spMkLst>
        </pc:spChg>
      </pc:sldChg>
      <pc:sldChg chg="modSp mod">
        <pc:chgData name="Martina Vassalluzzo" userId="bf2f88e9-ecf2-4127-8550-9731d2bc7ea8" providerId="ADAL" clId="{07A0E37A-9169-4968-9F34-82F11507A816}" dt="2023-04-19T19:05:28.144" v="163" actId="403"/>
        <pc:sldMkLst>
          <pc:docMk/>
          <pc:sldMk cId="779055154" sldId="280"/>
        </pc:sldMkLst>
        <pc:spChg chg="mod">
          <ac:chgData name="Martina Vassalluzzo" userId="bf2f88e9-ecf2-4127-8550-9731d2bc7ea8" providerId="ADAL" clId="{07A0E37A-9169-4968-9F34-82F11507A816}" dt="2023-04-19T19:05:28.144" v="163" actId="403"/>
          <ac:spMkLst>
            <pc:docMk/>
            <pc:sldMk cId="779055154" sldId="280"/>
            <ac:spMk id="2" creationId="{7EA5C391-C414-B563-E664-4F549ACE54CC}"/>
          </ac:spMkLst>
        </pc:spChg>
      </pc:sldChg>
      <pc:sldChg chg="modSp mod">
        <pc:chgData name="Martina Vassalluzzo" userId="bf2f88e9-ecf2-4127-8550-9731d2bc7ea8" providerId="ADAL" clId="{07A0E37A-9169-4968-9F34-82F11507A816}" dt="2023-04-19T19:03:40.072" v="137" actId="20577"/>
        <pc:sldMkLst>
          <pc:docMk/>
          <pc:sldMk cId="1974790539" sldId="281"/>
        </pc:sldMkLst>
        <pc:spChg chg="mod">
          <ac:chgData name="Martina Vassalluzzo" userId="bf2f88e9-ecf2-4127-8550-9731d2bc7ea8" providerId="ADAL" clId="{07A0E37A-9169-4968-9F34-82F11507A816}" dt="2023-04-19T19:03:40.072" v="137" actId="20577"/>
          <ac:spMkLst>
            <pc:docMk/>
            <pc:sldMk cId="1974790539" sldId="281"/>
            <ac:spMk id="2" creationId="{E956674A-B474-6216-3A46-147D40442062}"/>
          </ac:spMkLst>
        </pc:spChg>
      </pc:sldChg>
      <pc:sldChg chg="modSp mod">
        <pc:chgData name="Martina Vassalluzzo" userId="bf2f88e9-ecf2-4127-8550-9731d2bc7ea8" providerId="ADAL" clId="{07A0E37A-9169-4968-9F34-82F11507A816}" dt="2023-04-19T19:05:20.949" v="161" actId="404"/>
        <pc:sldMkLst>
          <pc:docMk/>
          <pc:sldMk cId="2036597421" sldId="282"/>
        </pc:sldMkLst>
        <pc:spChg chg="mod">
          <ac:chgData name="Martina Vassalluzzo" userId="bf2f88e9-ecf2-4127-8550-9731d2bc7ea8" providerId="ADAL" clId="{07A0E37A-9169-4968-9F34-82F11507A816}" dt="2023-04-19T19:05:20.949" v="161" actId="404"/>
          <ac:spMkLst>
            <pc:docMk/>
            <pc:sldMk cId="2036597421" sldId="282"/>
            <ac:spMk id="4" creationId="{DAF2E3E7-E69A-E04C-E04C-261346CBCDCB}"/>
          </ac:spMkLst>
        </pc:spChg>
      </pc:sldChg>
      <pc:sldChg chg="modSp mod">
        <pc:chgData name="Martina Vassalluzzo" userId="bf2f88e9-ecf2-4127-8550-9731d2bc7ea8" providerId="ADAL" clId="{07A0E37A-9169-4968-9F34-82F11507A816}" dt="2023-04-19T19:00:56.083" v="88" actId="20577"/>
        <pc:sldMkLst>
          <pc:docMk/>
          <pc:sldMk cId="3595217784" sldId="283"/>
        </pc:sldMkLst>
        <pc:spChg chg="mod">
          <ac:chgData name="Martina Vassalluzzo" userId="bf2f88e9-ecf2-4127-8550-9731d2bc7ea8" providerId="ADAL" clId="{07A0E37A-9169-4968-9F34-82F11507A816}" dt="2023-04-19T19:00:56.083" v="88" actId="20577"/>
          <ac:spMkLst>
            <pc:docMk/>
            <pc:sldMk cId="3595217784" sldId="283"/>
            <ac:spMk id="4" creationId="{DAF2E3E7-E69A-E04C-E04C-261346CBCDCB}"/>
          </ac:spMkLst>
        </pc:spChg>
      </pc:sldChg>
    </pc:docChg>
  </pc:docChgLst>
  <pc:docChgLst>
    <pc:chgData name="Martina Vassalluzzo" userId="S::m.vassalluzzo@fondazionesaccone.it::bf2f88e9-ecf2-4127-8550-9731d2bc7ea8" providerId="AD" clId="Web-{D2A15D2F-06B5-FD28-0500-35A60367DCE2}"/>
    <pc:docChg chg="modSld">
      <pc:chgData name="Martina Vassalluzzo" userId="S::m.vassalluzzo@fondazionesaccone.it::bf2f88e9-ecf2-4127-8550-9731d2bc7ea8" providerId="AD" clId="Web-{D2A15D2F-06B5-FD28-0500-35A60367DCE2}" dt="2023-04-28T10:33:06.287" v="2"/>
      <pc:docMkLst>
        <pc:docMk/>
      </pc:docMkLst>
      <pc:sldChg chg="addAnim modAnim">
        <pc:chgData name="Martina Vassalluzzo" userId="S::m.vassalluzzo@fondazionesaccone.it::bf2f88e9-ecf2-4127-8550-9731d2bc7ea8" providerId="AD" clId="Web-{D2A15D2F-06B5-FD28-0500-35A60367DCE2}" dt="2023-04-28T10:33:06.287" v="2"/>
        <pc:sldMkLst>
          <pc:docMk/>
          <pc:sldMk cId="1113112774" sldId="259"/>
        </pc:sldMkLst>
      </pc:sldChg>
    </pc:docChg>
  </pc:docChgLst>
  <pc:docChgLst>
    <pc:chgData name="Martina Vassalluzzo" userId="S::m.vassalluzzo@fondazionesaccone.it::bf2f88e9-ecf2-4127-8550-9731d2bc7ea8" providerId="AD" clId="Web-{913DFE79-A67C-3F43-5F89-2BB9CAF4AEAD}"/>
    <pc:docChg chg="modSld">
      <pc:chgData name="Martina Vassalluzzo" userId="S::m.vassalluzzo@fondazionesaccone.it::bf2f88e9-ecf2-4127-8550-9731d2bc7ea8" providerId="AD" clId="Web-{913DFE79-A67C-3F43-5F89-2BB9CAF4AEAD}" dt="2023-04-20T13:53:32.543" v="158" actId="20577"/>
      <pc:docMkLst>
        <pc:docMk/>
      </pc:docMkLst>
      <pc:sldChg chg="modSp">
        <pc:chgData name="Martina Vassalluzzo" userId="S::m.vassalluzzo@fondazionesaccone.it::bf2f88e9-ecf2-4127-8550-9731d2bc7ea8" providerId="AD" clId="Web-{913DFE79-A67C-3F43-5F89-2BB9CAF4AEAD}" dt="2023-04-20T13:53:32.543" v="158" actId="20577"/>
        <pc:sldMkLst>
          <pc:docMk/>
          <pc:sldMk cId="2283075108" sldId="257"/>
        </pc:sldMkLst>
        <pc:spChg chg="mod">
          <ac:chgData name="Martina Vassalluzzo" userId="S::m.vassalluzzo@fondazionesaccone.it::bf2f88e9-ecf2-4127-8550-9731d2bc7ea8" providerId="AD" clId="Web-{913DFE79-A67C-3F43-5F89-2BB9CAF4AEAD}" dt="2023-04-20T13:53:32.543" v="158" actId="20577"/>
          <ac:spMkLst>
            <pc:docMk/>
            <pc:sldMk cId="2283075108" sldId="257"/>
            <ac:spMk id="23" creationId="{6C4800A1-E5B6-8A02-4CA5-B81BF253B071}"/>
          </ac:spMkLst>
        </pc:spChg>
      </pc:sldChg>
      <pc:sldChg chg="addSp delSp modSp">
        <pc:chgData name="Martina Vassalluzzo" userId="S::m.vassalluzzo@fondazionesaccone.it::bf2f88e9-ecf2-4127-8550-9731d2bc7ea8" providerId="AD" clId="Web-{913DFE79-A67C-3F43-5F89-2BB9CAF4AEAD}" dt="2023-04-20T13:52:15.962" v="152" actId="1076"/>
        <pc:sldMkLst>
          <pc:docMk/>
          <pc:sldMk cId="1955782700" sldId="277"/>
        </pc:sldMkLst>
        <pc:spChg chg="mod">
          <ac:chgData name="Martina Vassalluzzo" userId="S::m.vassalluzzo@fondazionesaccone.it::bf2f88e9-ecf2-4127-8550-9731d2bc7ea8" providerId="AD" clId="Web-{913DFE79-A67C-3F43-5F89-2BB9CAF4AEAD}" dt="2023-04-20T13:51:56.617" v="150" actId="14100"/>
          <ac:spMkLst>
            <pc:docMk/>
            <pc:sldMk cId="1955782700" sldId="277"/>
            <ac:spMk id="4" creationId="{9A3BB778-A7B5-994E-1EB3-C677DA0F5CF0}"/>
          </ac:spMkLst>
        </pc:spChg>
        <pc:spChg chg="mod">
          <ac:chgData name="Martina Vassalluzzo" userId="S::m.vassalluzzo@fondazionesaccone.it::bf2f88e9-ecf2-4127-8550-9731d2bc7ea8" providerId="AD" clId="Web-{913DFE79-A67C-3F43-5F89-2BB9CAF4AEAD}" dt="2023-04-20T13:52:11.383" v="151" actId="1076"/>
          <ac:spMkLst>
            <pc:docMk/>
            <pc:sldMk cId="1955782700" sldId="277"/>
            <ac:spMk id="5" creationId="{C569B2FC-5934-1DD0-21DA-2B52661EA296}"/>
          </ac:spMkLst>
        </pc:spChg>
        <pc:spChg chg="mod">
          <ac:chgData name="Martina Vassalluzzo" userId="S::m.vassalluzzo@fondazionesaccone.it::bf2f88e9-ecf2-4127-8550-9731d2bc7ea8" providerId="AD" clId="Web-{913DFE79-A67C-3F43-5F89-2BB9CAF4AEAD}" dt="2023-04-20T13:52:15.962" v="152" actId="1076"/>
          <ac:spMkLst>
            <pc:docMk/>
            <pc:sldMk cId="1955782700" sldId="277"/>
            <ac:spMk id="6" creationId="{93C554DD-30C6-E092-B360-382E489BCF40}"/>
          </ac:spMkLst>
        </pc:spChg>
        <pc:spChg chg="mod">
          <ac:chgData name="Martina Vassalluzzo" userId="S::m.vassalluzzo@fondazionesaccone.it::bf2f88e9-ecf2-4127-8550-9731d2bc7ea8" providerId="AD" clId="Web-{913DFE79-A67C-3F43-5F89-2BB9CAF4AEAD}" dt="2023-04-20T13:46:03.227" v="108" actId="20577"/>
          <ac:spMkLst>
            <pc:docMk/>
            <pc:sldMk cId="1955782700" sldId="277"/>
            <ac:spMk id="7" creationId="{9B3CAF68-B96F-61D8-6BB9-783104A644C8}"/>
          </ac:spMkLst>
        </pc:spChg>
        <pc:spChg chg="add mod">
          <ac:chgData name="Martina Vassalluzzo" userId="S::m.vassalluzzo@fondazionesaccone.it::bf2f88e9-ecf2-4127-8550-9731d2bc7ea8" providerId="AD" clId="Web-{913DFE79-A67C-3F43-5F89-2BB9CAF4AEAD}" dt="2023-04-20T13:43:31.564" v="95" actId="1076"/>
          <ac:spMkLst>
            <pc:docMk/>
            <pc:sldMk cId="1955782700" sldId="277"/>
            <ac:spMk id="9" creationId="{705FE884-63EC-8907-54AF-5B7B109570CD}"/>
          </ac:spMkLst>
        </pc:spChg>
        <pc:spChg chg="add mod">
          <ac:chgData name="Martina Vassalluzzo" userId="S::m.vassalluzzo@fondazionesaccone.it::bf2f88e9-ecf2-4127-8550-9731d2bc7ea8" providerId="AD" clId="Web-{913DFE79-A67C-3F43-5F89-2BB9CAF4AEAD}" dt="2023-04-20T13:42:20.280" v="85" actId="20577"/>
          <ac:spMkLst>
            <pc:docMk/>
            <pc:sldMk cId="1955782700" sldId="277"/>
            <ac:spMk id="10" creationId="{D5D404A6-40AA-433F-05D5-1FBC0CDB6107}"/>
          </ac:spMkLst>
        </pc:spChg>
        <pc:spChg chg="add mod">
          <ac:chgData name="Martina Vassalluzzo" userId="S::m.vassalluzzo@fondazionesaccone.it::bf2f88e9-ecf2-4127-8550-9731d2bc7ea8" providerId="AD" clId="Web-{913DFE79-A67C-3F43-5F89-2BB9CAF4AEAD}" dt="2023-04-20T13:43:34.986" v="96" actId="1076"/>
          <ac:spMkLst>
            <pc:docMk/>
            <pc:sldMk cId="1955782700" sldId="277"/>
            <ac:spMk id="11" creationId="{ACF1D4C8-C7BB-0A27-96FB-189635BD4BF7}"/>
          </ac:spMkLst>
        </pc:spChg>
        <pc:spChg chg="add mod">
          <ac:chgData name="Martina Vassalluzzo" userId="S::m.vassalluzzo@fondazionesaccone.it::bf2f88e9-ecf2-4127-8550-9731d2bc7ea8" providerId="AD" clId="Web-{913DFE79-A67C-3F43-5F89-2BB9CAF4AEAD}" dt="2023-04-20T13:43:39.190" v="97" actId="1076"/>
          <ac:spMkLst>
            <pc:docMk/>
            <pc:sldMk cId="1955782700" sldId="277"/>
            <ac:spMk id="14" creationId="{9BA67315-0A8C-7480-A23A-677245B78E75}"/>
          </ac:spMkLst>
        </pc:spChg>
        <pc:spChg chg="add mod">
          <ac:chgData name="Martina Vassalluzzo" userId="S::m.vassalluzzo@fondazionesaccone.it::bf2f88e9-ecf2-4127-8550-9731d2bc7ea8" providerId="AD" clId="Web-{913DFE79-A67C-3F43-5F89-2BB9CAF4AEAD}" dt="2023-04-20T13:43:44.909" v="98" actId="1076"/>
          <ac:spMkLst>
            <pc:docMk/>
            <pc:sldMk cId="1955782700" sldId="277"/>
            <ac:spMk id="17" creationId="{F384CECA-07D5-C87B-BCEA-8EAFE2366DFD}"/>
          </ac:spMkLst>
        </pc:spChg>
        <pc:spChg chg="add mod">
          <ac:chgData name="Martina Vassalluzzo" userId="S::m.vassalluzzo@fondazionesaccone.it::bf2f88e9-ecf2-4127-8550-9731d2bc7ea8" providerId="AD" clId="Web-{913DFE79-A67C-3F43-5F89-2BB9CAF4AEAD}" dt="2023-04-20T13:43:50.237" v="99" actId="1076"/>
          <ac:spMkLst>
            <pc:docMk/>
            <pc:sldMk cId="1955782700" sldId="277"/>
            <ac:spMk id="18" creationId="{409F0116-41F9-F927-1156-EA2F1522A466}"/>
          </ac:spMkLst>
        </pc:spChg>
        <pc:spChg chg="add del mod">
          <ac:chgData name="Martina Vassalluzzo" userId="S::m.vassalluzzo@fondazionesaccone.it::bf2f88e9-ecf2-4127-8550-9731d2bc7ea8" providerId="AD" clId="Web-{913DFE79-A67C-3F43-5F89-2BB9CAF4AEAD}" dt="2023-04-20T13:38:19.723" v="43"/>
          <ac:spMkLst>
            <pc:docMk/>
            <pc:sldMk cId="1955782700" sldId="277"/>
            <ac:spMk id="21" creationId="{DC4BAEFA-FF06-800A-DAA2-F149EAB85E0A}"/>
          </ac:spMkLst>
        </pc:spChg>
        <pc:graphicFrameChg chg="add del mod">
          <ac:chgData name="Martina Vassalluzzo" userId="S::m.vassalluzzo@fondazionesaccone.it::bf2f88e9-ecf2-4127-8550-9731d2bc7ea8" providerId="AD" clId="Web-{913DFE79-A67C-3F43-5F89-2BB9CAF4AEAD}" dt="2023-04-20T13:38:19.723" v="44"/>
          <ac:graphicFrameMkLst>
            <pc:docMk/>
            <pc:sldMk cId="1955782700" sldId="277"/>
            <ac:graphicFrameMk id="20" creationId="{A9A28B12-6F64-66D0-5779-DFFA04988B48}"/>
          </ac:graphicFrameMkLst>
        </pc:graphicFrameChg>
      </pc:sldChg>
      <pc:sldChg chg="modSp">
        <pc:chgData name="Martina Vassalluzzo" userId="S::m.vassalluzzo@fondazionesaccone.it::bf2f88e9-ecf2-4127-8550-9731d2bc7ea8" providerId="AD" clId="Web-{913DFE79-A67C-3F43-5F89-2BB9CAF4AEAD}" dt="2023-04-20T13:52:36.541" v="153" actId="14100"/>
        <pc:sldMkLst>
          <pc:docMk/>
          <pc:sldMk cId="3595217784" sldId="283"/>
        </pc:sldMkLst>
        <pc:picChg chg="mod">
          <ac:chgData name="Martina Vassalluzzo" userId="S::m.vassalluzzo@fondazionesaccone.it::bf2f88e9-ecf2-4127-8550-9731d2bc7ea8" providerId="AD" clId="Web-{913DFE79-A67C-3F43-5F89-2BB9CAF4AEAD}" dt="2023-04-20T13:52:36.541" v="153" actId="14100"/>
          <ac:picMkLst>
            <pc:docMk/>
            <pc:sldMk cId="3595217784" sldId="283"/>
            <ac:picMk id="10" creationId="{19B67C0C-D64F-DFAB-F6AB-CAC6F4A31EDA}"/>
          </ac:picMkLst>
        </pc:picChg>
      </pc:sldChg>
      <pc:sldChg chg="addSp delSp modSp">
        <pc:chgData name="Martina Vassalluzzo" userId="S::m.vassalluzzo@fondazionesaccone.it::bf2f88e9-ecf2-4127-8550-9731d2bc7ea8" providerId="AD" clId="Web-{913DFE79-A67C-3F43-5F89-2BB9CAF4AEAD}" dt="2023-04-20T13:53:19.902" v="157"/>
        <pc:sldMkLst>
          <pc:docMk/>
          <pc:sldMk cId="3451953367" sldId="285"/>
        </pc:sldMkLst>
        <pc:picChg chg="add del mod">
          <ac:chgData name="Martina Vassalluzzo" userId="S::m.vassalluzzo@fondazionesaccone.it::bf2f88e9-ecf2-4127-8550-9731d2bc7ea8" providerId="AD" clId="Web-{913DFE79-A67C-3F43-5F89-2BB9CAF4AEAD}" dt="2023-04-20T13:53:19.902" v="157"/>
          <ac:picMkLst>
            <pc:docMk/>
            <pc:sldMk cId="3451953367" sldId="285"/>
            <ac:picMk id="3" creationId="{2CC37E91-726E-FC5B-BB8A-4D5512F1A525}"/>
          </ac:picMkLst>
        </pc:picChg>
        <pc:picChg chg="mod">
          <ac:chgData name="Martina Vassalluzzo" userId="S::m.vassalluzzo@fondazionesaccone.it::bf2f88e9-ecf2-4127-8550-9731d2bc7ea8" providerId="AD" clId="Web-{913DFE79-A67C-3F43-5F89-2BB9CAF4AEAD}" dt="2023-04-20T13:20:11.083" v="0" actId="14100"/>
          <ac:picMkLst>
            <pc:docMk/>
            <pc:sldMk cId="3451953367" sldId="285"/>
            <ac:picMk id="5" creationId="{894A0536-2937-BEC6-AE7F-148F8A2B5E50}"/>
          </ac:picMkLst>
        </pc:picChg>
      </pc:sldChg>
    </pc:docChg>
  </pc:docChgLst>
  <pc:docChgLst>
    <pc:chgData name="012Salerno" userId="030a9eaa-f409-44ed-9754-4a1186f6c658" providerId="ADAL" clId="{84861B21-94CE-4BC8-8EA1-02C962F804E6}"/>
    <pc:docChg chg="undo custSel addSld modSld">
      <pc:chgData name="012Salerno" userId="030a9eaa-f409-44ed-9754-4a1186f6c658" providerId="ADAL" clId="{84861B21-94CE-4BC8-8EA1-02C962F804E6}" dt="2023-04-28T13:28:39.798" v="2796"/>
      <pc:docMkLst>
        <pc:docMk/>
      </pc:docMkLst>
      <pc:sldChg chg="addSp delSp modSp mod modAnim modNotesTx">
        <pc:chgData name="012Salerno" userId="030a9eaa-f409-44ed-9754-4a1186f6c658" providerId="ADAL" clId="{84861B21-94CE-4BC8-8EA1-02C962F804E6}" dt="2023-04-27T13:51:03.745" v="1566" actId="20577"/>
        <pc:sldMkLst>
          <pc:docMk/>
          <pc:sldMk cId="2283075108" sldId="257"/>
        </pc:sldMkLst>
        <pc:spChg chg="add del mod">
          <ac:chgData name="012Salerno" userId="030a9eaa-f409-44ed-9754-4a1186f6c658" providerId="ADAL" clId="{84861B21-94CE-4BC8-8EA1-02C962F804E6}" dt="2023-04-27T08:00:00.439" v="2" actId="21"/>
          <ac:spMkLst>
            <pc:docMk/>
            <pc:sldMk cId="2283075108" sldId="257"/>
            <ac:spMk id="2" creationId="{4D271B3B-AF5F-63EA-61EF-F2A46AB7ACA0}"/>
          </ac:spMkLst>
        </pc:spChg>
        <pc:spChg chg="add mod">
          <ac:chgData name="012Salerno" userId="030a9eaa-f409-44ed-9754-4a1186f6c658" providerId="ADAL" clId="{84861B21-94CE-4BC8-8EA1-02C962F804E6}" dt="2023-04-27T10:45:06.066" v="593" actId="1076"/>
          <ac:spMkLst>
            <pc:docMk/>
            <pc:sldMk cId="2283075108" sldId="257"/>
            <ac:spMk id="3" creationId="{CC3B0EE9-1D4C-D5E5-25F2-CEB38C5BEC76}"/>
          </ac:spMkLst>
        </pc:spChg>
        <pc:spChg chg="add mod">
          <ac:chgData name="012Salerno" userId="030a9eaa-f409-44ed-9754-4a1186f6c658" providerId="ADAL" clId="{84861B21-94CE-4BC8-8EA1-02C962F804E6}" dt="2023-04-27T10:44:58.075" v="592" actId="1076"/>
          <ac:spMkLst>
            <pc:docMk/>
            <pc:sldMk cId="2283075108" sldId="257"/>
            <ac:spMk id="4" creationId="{DBFC822F-84C4-3E4C-1CA6-8F0B27535E79}"/>
          </ac:spMkLst>
        </pc:spChg>
        <pc:spChg chg="add mod">
          <ac:chgData name="012Salerno" userId="030a9eaa-f409-44ed-9754-4a1186f6c658" providerId="ADAL" clId="{84861B21-94CE-4BC8-8EA1-02C962F804E6}" dt="2023-04-27T10:45:13.122" v="594" actId="1076"/>
          <ac:spMkLst>
            <pc:docMk/>
            <pc:sldMk cId="2283075108" sldId="257"/>
            <ac:spMk id="5" creationId="{D3502F33-01DB-2D2B-9E65-E62388720899}"/>
          </ac:spMkLst>
        </pc:spChg>
        <pc:spChg chg="add mod">
          <ac:chgData name="012Salerno" userId="030a9eaa-f409-44ed-9754-4a1186f6c658" providerId="ADAL" clId="{84861B21-94CE-4BC8-8EA1-02C962F804E6}" dt="2023-04-27T10:44:52.659" v="591" actId="1076"/>
          <ac:spMkLst>
            <pc:docMk/>
            <pc:sldMk cId="2283075108" sldId="257"/>
            <ac:spMk id="6" creationId="{96C4DBD9-5412-F2C1-4DFD-E9B9F3B8F18F}"/>
          </ac:spMkLst>
        </pc:spChg>
        <pc:spChg chg="mod">
          <ac:chgData name="012Salerno" userId="030a9eaa-f409-44ed-9754-4a1186f6c658" providerId="ADAL" clId="{84861B21-94CE-4BC8-8EA1-02C962F804E6}" dt="2023-04-27T13:19:27.480" v="1015" actId="1076"/>
          <ac:spMkLst>
            <pc:docMk/>
            <pc:sldMk cId="2283075108" sldId="257"/>
            <ac:spMk id="22" creationId="{EA07E4CE-55F0-43A4-3D12-5D5D735B8948}"/>
          </ac:spMkLst>
        </pc:spChg>
      </pc:sldChg>
      <pc:sldChg chg="modSp mod modAnim modNotesTx">
        <pc:chgData name="012Salerno" userId="030a9eaa-f409-44ed-9754-4a1186f6c658" providerId="ADAL" clId="{84861B21-94CE-4BC8-8EA1-02C962F804E6}" dt="2023-04-28T12:54:28.071" v="2770" actId="20577"/>
        <pc:sldMkLst>
          <pc:docMk/>
          <pc:sldMk cId="1898392488" sldId="258"/>
        </pc:sldMkLst>
        <pc:spChg chg="mod">
          <ac:chgData name="012Salerno" userId="030a9eaa-f409-44ed-9754-4a1186f6c658" providerId="ADAL" clId="{84861B21-94CE-4BC8-8EA1-02C962F804E6}" dt="2023-04-27T13:19:14.973" v="1014" actId="20577"/>
          <ac:spMkLst>
            <pc:docMk/>
            <pc:sldMk cId="1898392488" sldId="258"/>
            <ac:spMk id="7" creationId="{ACEBDF5D-7948-9253-8F0D-C583DDF927D4}"/>
          </ac:spMkLst>
        </pc:spChg>
        <pc:spChg chg="mod">
          <ac:chgData name="012Salerno" userId="030a9eaa-f409-44ed-9754-4a1186f6c658" providerId="ADAL" clId="{84861B21-94CE-4BC8-8EA1-02C962F804E6}" dt="2023-04-28T12:54:28.071" v="2770" actId="20577"/>
          <ac:spMkLst>
            <pc:docMk/>
            <pc:sldMk cId="1898392488" sldId="258"/>
            <ac:spMk id="9" creationId="{8CAF25F0-8C5E-7BEC-E7DA-C4D7A599CC3E}"/>
          </ac:spMkLst>
        </pc:spChg>
      </pc:sldChg>
      <pc:sldChg chg="addSp delSp modSp mod modTransition modAnim modNotesTx">
        <pc:chgData name="012Salerno" userId="030a9eaa-f409-44ed-9754-4a1186f6c658" providerId="ADAL" clId="{84861B21-94CE-4BC8-8EA1-02C962F804E6}" dt="2023-04-28T11:09:15.721" v="2736"/>
        <pc:sldMkLst>
          <pc:docMk/>
          <pc:sldMk cId="1113112774" sldId="259"/>
        </pc:sldMkLst>
        <pc:spChg chg="add del mod topLvl">
          <ac:chgData name="012Salerno" userId="030a9eaa-f409-44ed-9754-4a1186f6c658" providerId="ADAL" clId="{84861B21-94CE-4BC8-8EA1-02C962F804E6}" dt="2023-04-27T08:26:26.882" v="222" actId="478"/>
          <ac:spMkLst>
            <pc:docMk/>
            <pc:sldMk cId="1113112774" sldId="259"/>
            <ac:spMk id="3" creationId="{3E2FC321-B53A-7CC9-FC48-7DB624AD14A9}"/>
          </ac:spMkLst>
        </pc:spChg>
        <pc:spChg chg="add mod topLvl">
          <ac:chgData name="012Salerno" userId="030a9eaa-f409-44ed-9754-4a1186f6c658" providerId="ADAL" clId="{84861B21-94CE-4BC8-8EA1-02C962F804E6}" dt="2023-04-27T08:26:26.882" v="222" actId="478"/>
          <ac:spMkLst>
            <pc:docMk/>
            <pc:sldMk cId="1113112774" sldId="259"/>
            <ac:spMk id="11" creationId="{F542CC8D-D1FB-75FB-98AA-32027F6C2BEC}"/>
          </ac:spMkLst>
        </pc:spChg>
        <pc:grpChg chg="add del mod">
          <ac:chgData name="012Salerno" userId="030a9eaa-f409-44ed-9754-4a1186f6c658" providerId="ADAL" clId="{84861B21-94CE-4BC8-8EA1-02C962F804E6}" dt="2023-04-27T08:26:26.882" v="222" actId="478"/>
          <ac:grpSpMkLst>
            <pc:docMk/>
            <pc:sldMk cId="1113112774" sldId="259"/>
            <ac:grpSpMk id="2" creationId="{D28A6EE4-9BA1-EC56-B582-E4A2A5E7C968}"/>
          </ac:grpSpMkLst>
        </pc:grpChg>
      </pc:sldChg>
      <pc:sldChg chg="modTransition modAnim modNotesTx">
        <pc:chgData name="012Salerno" userId="030a9eaa-f409-44ed-9754-4a1186f6c658" providerId="ADAL" clId="{84861B21-94CE-4BC8-8EA1-02C962F804E6}" dt="2023-04-28T11:14:49.282" v="2753" actId="20577"/>
        <pc:sldMkLst>
          <pc:docMk/>
          <pc:sldMk cId="3737270389" sldId="260"/>
        </pc:sldMkLst>
      </pc:sldChg>
      <pc:sldChg chg="addSp delSp modSp mod modTransition modAnim modNotesTx">
        <pc:chgData name="012Salerno" userId="030a9eaa-f409-44ed-9754-4a1186f6c658" providerId="ADAL" clId="{84861B21-94CE-4BC8-8EA1-02C962F804E6}" dt="2023-04-28T11:09:37.990" v="2740"/>
        <pc:sldMkLst>
          <pc:docMk/>
          <pc:sldMk cId="2096451660" sldId="261"/>
        </pc:sldMkLst>
        <pc:spChg chg="add mod">
          <ac:chgData name="012Salerno" userId="030a9eaa-f409-44ed-9754-4a1186f6c658" providerId="ADAL" clId="{84861B21-94CE-4BC8-8EA1-02C962F804E6}" dt="2023-04-27T12:36:37.272" v="835" actId="20577"/>
          <ac:spMkLst>
            <pc:docMk/>
            <pc:sldMk cId="2096451660" sldId="261"/>
            <ac:spMk id="2" creationId="{DC8DE998-7423-C7FC-55D2-07E531D34787}"/>
          </ac:spMkLst>
        </pc:spChg>
        <pc:spChg chg="add del mod">
          <ac:chgData name="012Salerno" userId="030a9eaa-f409-44ed-9754-4a1186f6c658" providerId="ADAL" clId="{84861B21-94CE-4BC8-8EA1-02C962F804E6}" dt="2023-04-27T12:38:33.786" v="842" actId="478"/>
          <ac:spMkLst>
            <pc:docMk/>
            <pc:sldMk cId="2096451660" sldId="261"/>
            <ac:spMk id="3" creationId="{A4AE24CA-6EC6-1EA1-A242-63E333FBAEEA}"/>
          </ac:spMkLst>
        </pc:spChg>
        <pc:graphicFrameChg chg="mod ord modGraphic">
          <ac:chgData name="012Salerno" userId="030a9eaa-f409-44ed-9754-4a1186f6c658" providerId="ADAL" clId="{84861B21-94CE-4BC8-8EA1-02C962F804E6}" dt="2023-04-27T13:40:32.565" v="1052" actId="20577"/>
          <ac:graphicFrameMkLst>
            <pc:docMk/>
            <pc:sldMk cId="2096451660" sldId="261"/>
            <ac:graphicFrameMk id="8" creationId="{5DA34283-7083-D7BF-E13C-E170508090C1}"/>
          </ac:graphicFrameMkLst>
        </pc:graphicFrameChg>
        <pc:picChg chg="mod">
          <ac:chgData name="012Salerno" userId="030a9eaa-f409-44ed-9754-4a1186f6c658" providerId="ADAL" clId="{84861B21-94CE-4BC8-8EA1-02C962F804E6}" dt="2023-04-27T13:19:50.429" v="1018" actId="14100"/>
          <ac:picMkLst>
            <pc:docMk/>
            <pc:sldMk cId="2096451660" sldId="261"/>
            <ac:picMk id="4" creationId="{37E6CE9E-2E53-8250-371B-E70470FA7BD1}"/>
          </ac:picMkLst>
        </pc:picChg>
        <pc:picChg chg="add del mod">
          <ac:chgData name="012Salerno" userId="030a9eaa-f409-44ed-9754-4a1186f6c658" providerId="ADAL" clId="{84861B21-94CE-4BC8-8EA1-02C962F804E6}" dt="2023-04-27T12:57:46.419" v="899" actId="478"/>
          <ac:picMkLst>
            <pc:docMk/>
            <pc:sldMk cId="2096451660" sldId="261"/>
            <ac:picMk id="10" creationId="{475448E7-CC89-064B-971B-41AE1BBA6B82}"/>
          </ac:picMkLst>
        </pc:picChg>
      </pc:sldChg>
      <pc:sldChg chg="modSp mod modNotesTx">
        <pc:chgData name="012Salerno" userId="030a9eaa-f409-44ed-9754-4a1186f6c658" providerId="ADAL" clId="{84861B21-94CE-4BC8-8EA1-02C962F804E6}" dt="2023-04-28T13:01:38.015" v="2782" actId="20577"/>
        <pc:sldMkLst>
          <pc:docMk/>
          <pc:sldMk cId="2413807270" sldId="262"/>
        </pc:sldMkLst>
        <pc:spChg chg="mod">
          <ac:chgData name="012Salerno" userId="030a9eaa-f409-44ed-9754-4a1186f6c658" providerId="ADAL" clId="{84861B21-94CE-4BC8-8EA1-02C962F804E6}" dt="2023-04-28T13:01:38.015" v="2782" actId="20577"/>
          <ac:spMkLst>
            <pc:docMk/>
            <pc:sldMk cId="2413807270" sldId="262"/>
            <ac:spMk id="9" creationId="{D98ED350-D9AE-267E-EA79-01FEDAA89E25}"/>
          </ac:spMkLst>
        </pc:spChg>
        <pc:graphicFrameChg chg="mod">
          <ac:chgData name="012Salerno" userId="030a9eaa-f409-44ed-9754-4a1186f6c658" providerId="ADAL" clId="{84861B21-94CE-4BC8-8EA1-02C962F804E6}" dt="2023-04-27T10:30:35.282" v="544" actId="1076"/>
          <ac:graphicFrameMkLst>
            <pc:docMk/>
            <pc:sldMk cId="2413807270" sldId="262"/>
            <ac:graphicFrameMk id="8" creationId="{D98A36C5-A7FD-EBBB-D242-513C6AC68C77}"/>
          </ac:graphicFrameMkLst>
        </pc:graphicFrameChg>
      </pc:sldChg>
      <pc:sldChg chg="modSp mod modTransition modAnim modNotesTx">
        <pc:chgData name="012Salerno" userId="030a9eaa-f409-44ed-9754-4a1186f6c658" providerId="ADAL" clId="{84861B21-94CE-4BC8-8EA1-02C962F804E6}" dt="2023-04-28T13:01:51.267" v="2784" actId="20577"/>
        <pc:sldMkLst>
          <pc:docMk/>
          <pc:sldMk cId="3150920051" sldId="263"/>
        </pc:sldMkLst>
        <pc:spChg chg="mod">
          <ac:chgData name="012Salerno" userId="030a9eaa-f409-44ed-9754-4a1186f6c658" providerId="ADAL" clId="{84861B21-94CE-4BC8-8EA1-02C962F804E6}" dt="2023-04-27T12:20:18.100" v="814" actId="1076"/>
          <ac:spMkLst>
            <pc:docMk/>
            <pc:sldMk cId="3150920051" sldId="263"/>
            <ac:spMk id="10" creationId="{AD61B725-CA64-FD84-3A96-EBB592A5804C}"/>
          </ac:spMkLst>
        </pc:spChg>
        <pc:spChg chg="mod">
          <ac:chgData name="012Salerno" userId="030a9eaa-f409-44ed-9754-4a1186f6c658" providerId="ADAL" clId="{84861B21-94CE-4BC8-8EA1-02C962F804E6}" dt="2023-04-27T12:20:21.352" v="815" actId="1076"/>
          <ac:spMkLst>
            <pc:docMk/>
            <pc:sldMk cId="3150920051" sldId="263"/>
            <ac:spMk id="11" creationId="{8A4DD760-C9B8-E123-DB60-566A289E992D}"/>
          </ac:spMkLst>
        </pc:spChg>
        <pc:spChg chg="mod">
          <ac:chgData name="012Salerno" userId="030a9eaa-f409-44ed-9754-4a1186f6c658" providerId="ADAL" clId="{84861B21-94CE-4BC8-8EA1-02C962F804E6}" dt="2023-04-28T13:01:51.267" v="2784" actId="20577"/>
          <ac:spMkLst>
            <pc:docMk/>
            <pc:sldMk cId="3150920051" sldId="263"/>
            <ac:spMk id="14" creationId="{789846A2-6D49-71F5-B1A1-7475122F5C4D}"/>
          </ac:spMkLst>
        </pc:spChg>
        <pc:graphicFrameChg chg="mod">
          <ac:chgData name="012Salerno" userId="030a9eaa-f409-44ed-9754-4a1186f6c658" providerId="ADAL" clId="{84861B21-94CE-4BC8-8EA1-02C962F804E6}" dt="2023-04-27T13:07:29.173" v="962" actId="20577"/>
          <ac:graphicFrameMkLst>
            <pc:docMk/>
            <pc:sldMk cId="3150920051" sldId="263"/>
            <ac:graphicFrameMk id="8" creationId="{A4D98845-C99F-4C04-83B2-5A756973E53D}"/>
          </ac:graphicFrameMkLst>
        </pc:graphicFrameChg>
        <pc:picChg chg="mod">
          <ac:chgData name="012Salerno" userId="030a9eaa-f409-44ed-9754-4a1186f6c658" providerId="ADAL" clId="{84861B21-94CE-4BC8-8EA1-02C962F804E6}" dt="2023-04-27T13:40:55.991" v="1053" actId="14100"/>
          <ac:picMkLst>
            <pc:docMk/>
            <pc:sldMk cId="3150920051" sldId="263"/>
            <ac:picMk id="9" creationId="{ECDF4CD3-FE43-FB48-2D52-5D6C6D7DA82C}"/>
          </ac:picMkLst>
        </pc:picChg>
      </pc:sldChg>
      <pc:sldChg chg="addSp delSp modSp mod modTransition modAnim modNotesTx">
        <pc:chgData name="012Salerno" userId="030a9eaa-f409-44ed-9754-4a1186f6c658" providerId="ADAL" clId="{84861B21-94CE-4BC8-8EA1-02C962F804E6}" dt="2023-04-28T13:02:15.785" v="2788" actId="20577"/>
        <pc:sldMkLst>
          <pc:docMk/>
          <pc:sldMk cId="2921224568" sldId="274"/>
        </pc:sldMkLst>
        <pc:spChg chg="mod">
          <ac:chgData name="012Salerno" userId="030a9eaa-f409-44ed-9754-4a1186f6c658" providerId="ADAL" clId="{84861B21-94CE-4BC8-8EA1-02C962F804E6}" dt="2023-04-27T13:20:53.333" v="1022" actId="1076"/>
          <ac:spMkLst>
            <pc:docMk/>
            <pc:sldMk cId="2921224568" sldId="274"/>
            <ac:spMk id="18" creationId="{77117ABF-8944-A77A-37E5-851D0E644898}"/>
          </ac:spMkLst>
        </pc:spChg>
        <pc:picChg chg="add del mod ord">
          <ac:chgData name="012Salerno" userId="030a9eaa-f409-44ed-9754-4a1186f6c658" providerId="ADAL" clId="{84861B21-94CE-4BC8-8EA1-02C962F804E6}" dt="2023-04-27T10:53:05.048" v="652" actId="478"/>
          <ac:picMkLst>
            <pc:docMk/>
            <pc:sldMk cId="2921224568" sldId="274"/>
            <ac:picMk id="2" creationId="{99C7FB89-6ED0-6313-BB5B-909B43E3D225}"/>
          </ac:picMkLst>
        </pc:picChg>
        <pc:picChg chg="mod">
          <ac:chgData name="012Salerno" userId="030a9eaa-f409-44ed-9754-4a1186f6c658" providerId="ADAL" clId="{84861B21-94CE-4BC8-8EA1-02C962F804E6}" dt="2023-04-27T13:20:47.410" v="1021" actId="1076"/>
          <ac:picMkLst>
            <pc:docMk/>
            <pc:sldMk cId="2921224568" sldId="274"/>
            <ac:picMk id="5" creationId="{DB48BD29-6C8A-E9D0-26E0-460F15C046EA}"/>
          </ac:picMkLst>
        </pc:picChg>
      </pc:sldChg>
      <pc:sldChg chg="modSp mod modTransition modNotesTx">
        <pc:chgData name="012Salerno" userId="030a9eaa-f409-44ed-9754-4a1186f6c658" providerId="ADAL" clId="{84861B21-94CE-4BC8-8EA1-02C962F804E6}" dt="2023-04-28T12:56:49.523" v="2775"/>
        <pc:sldMkLst>
          <pc:docMk/>
          <pc:sldMk cId="328900070" sldId="275"/>
        </pc:sldMkLst>
        <pc:spChg chg="mod">
          <ac:chgData name="012Salerno" userId="030a9eaa-f409-44ed-9754-4a1186f6c658" providerId="ADAL" clId="{84861B21-94CE-4BC8-8EA1-02C962F804E6}" dt="2023-04-27T13:21:22.490" v="1027" actId="113"/>
          <ac:spMkLst>
            <pc:docMk/>
            <pc:sldMk cId="328900070" sldId="275"/>
            <ac:spMk id="10" creationId="{17F949F5-687B-75DD-BD0E-83A1BD7B3D05}"/>
          </ac:spMkLst>
        </pc:spChg>
        <pc:picChg chg="mod">
          <ac:chgData name="012Salerno" userId="030a9eaa-f409-44ed-9754-4a1186f6c658" providerId="ADAL" clId="{84861B21-94CE-4BC8-8EA1-02C962F804E6}" dt="2023-04-27T10:32:07.378" v="551" actId="1076"/>
          <ac:picMkLst>
            <pc:docMk/>
            <pc:sldMk cId="328900070" sldId="275"/>
            <ac:picMk id="4" creationId="{95675C71-43A0-8925-F943-B63E01C70E26}"/>
          </ac:picMkLst>
        </pc:picChg>
      </pc:sldChg>
      <pc:sldChg chg="addSp delSp modSp mod modTransition modAnim modNotesTx">
        <pc:chgData name="012Salerno" userId="030a9eaa-f409-44ed-9754-4a1186f6c658" providerId="ADAL" clId="{84861B21-94CE-4BC8-8EA1-02C962F804E6}" dt="2023-04-28T12:57:13.807" v="2780" actId="20577"/>
        <pc:sldMkLst>
          <pc:docMk/>
          <pc:sldMk cId="1806682133" sldId="276"/>
        </pc:sldMkLst>
        <pc:spChg chg="mod">
          <ac:chgData name="012Salerno" userId="030a9eaa-f409-44ed-9754-4a1186f6c658" providerId="ADAL" clId="{84861B21-94CE-4BC8-8EA1-02C962F804E6}" dt="2023-04-27T08:46:08.227" v="526" actId="404"/>
          <ac:spMkLst>
            <pc:docMk/>
            <pc:sldMk cId="1806682133" sldId="276"/>
            <ac:spMk id="4" creationId="{619B6C4C-3F87-4C2A-C346-147B9A0B2923}"/>
          </ac:spMkLst>
        </pc:spChg>
        <pc:spChg chg="add del mod">
          <ac:chgData name="012Salerno" userId="030a9eaa-f409-44ed-9754-4a1186f6c658" providerId="ADAL" clId="{84861B21-94CE-4BC8-8EA1-02C962F804E6}" dt="2023-04-27T08:30:43.562" v="226" actId="478"/>
          <ac:spMkLst>
            <pc:docMk/>
            <pc:sldMk cId="1806682133" sldId="276"/>
            <ac:spMk id="6" creationId="{F03CC813-F888-B7DD-5AFF-4D6774D3B71E}"/>
          </ac:spMkLst>
        </pc:spChg>
        <pc:spChg chg="add mod">
          <ac:chgData name="012Salerno" userId="030a9eaa-f409-44ed-9754-4a1186f6c658" providerId="ADAL" clId="{84861B21-94CE-4BC8-8EA1-02C962F804E6}" dt="2023-04-28T12:57:13.807" v="2780" actId="20577"/>
          <ac:spMkLst>
            <pc:docMk/>
            <pc:sldMk cId="1806682133" sldId="276"/>
            <ac:spMk id="8" creationId="{806139A9-D6B5-ED9A-7EF5-43B26BF60BCE}"/>
          </ac:spMkLst>
        </pc:spChg>
        <pc:grpChg chg="add mod">
          <ac:chgData name="012Salerno" userId="030a9eaa-f409-44ed-9754-4a1186f6c658" providerId="ADAL" clId="{84861B21-94CE-4BC8-8EA1-02C962F804E6}" dt="2023-04-27T13:16:05.448" v="993" actId="164"/>
          <ac:grpSpMkLst>
            <pc:docMk/>
            <pc:sldMk cId="1806682133" sldId="276"/>
            <ac:grpSpMk id="6" creationId="{5F4F8444-C0B0-AC11-BC51-A1084FDAD78C}"/>
          </ac:grpSpMkLst>
        </pc:grpChg>
        <pc:picChg chg="mod">
          <ac:chgData name="012Salerno" userId="030a9eaa-f409-44ed-9754-4a1186f6c658" providerId="ADAL" clId="{84861B21-94CE-4BC8-8EA1-02C962F804E6}" dt="2023-04-27T13:16:05.448" v="993" actId="164"/>
          <ac:picMkLst>
            <pc:docMk/>
            <pc:sldMk cId="1806682133" sldId="276"/>
            <ac:picMk id="2" creationId="{928C9F57-E9E8-B417-5A86-3B6AC6BA8688}"/>
          </ac:picMkLst>
        </pc:picChg>
        <pc:picChg chg="mod">
          <ac:chgData name="012Salerno" userId="030a9eaa-f409-44ed-9754-4a1186f6c658" providerId="ADAL" clId="{84861B21-94CE-4BC8-8EA1-02C962F804E6}" dt="2023-04-27T13:16:05.448" v="993" actId="164"/>
          <ac:picMkLst>
            <pc:docMk/>
            <pc:sldMk cId="1806682133" sldId="276"/>
            <ac:picMk id="3" creationId="{ED903ED5-1634-A330-B688-AADE81579254}"/>
          </ac:picMkLst>
        </pc:picChg>
        <pc:picChg chg="mod">
          <ac:chgData name="012Salerno" userId="030a9eaa-f409-44ed-9754-4a1186f6c658" providerId="ADAL" clId="{84861B21-94CE-4BC8-8EA1-02C962F804E6}" dt="2023-04-27T13:16:05.448" v="993" actId="164"/>
          <ac:picMkLst>
            <pc:docMk/>
            <pc:sldMk cId="1806682133" sldId="276"/>
            <ac:picMk id="5" creationId="{A0FFA407-C411-BB01-B6DA-EC19A44A03AD}"/>
          </ac:picMkLst>
        </pc:picChg>
        <pc:picChg chg="mod">
          <ac:chgData name="012Salerno" userId="030a9eaa-f409-44ed-9754-4a1186f6c658" providerId="ADAL" clId="{84861B21-94CE-4BC8-8EA1-02C962F804E6}" dt="2023-04-27T08:47:22.126" v="535" actId="1076"/>
          <ac:picMkLst>
            <pc:docMk/>
            <pc:sldMk cId="1806682133" sldId="276"/>
            <ac:picMk id="7" creationId="{6199A920-927A-5E45-6D00-07BC92C0D07C}"/>
          </ac:picMkLst>
        </pc:picChg>
        <pc:picChg chg="mod">
          <ac:chgData name="012Salerno" userId="030a9eaa-f409-44ed-9754-4a1186f6c658" providerId="ADAL" clId="{84861B21-94CE-4BC8-8EA1-02C962F804E6}" dt="2023-04-27T13:16:05.448" v="993" actId="164"/>
          <ac:picMkLst>
            <pc:docMk/>
            <pc:sldMk cId="1806682133" sldId="276"/>
            <ac:picMk id="10" creationId="{39D9A576-8B3D-F8DB-E92A-645B54A3D917}"/>
          </ac:picMkLst>
        </pc:picChg>
        <pc:picChg chg="mod">
          <ac:chgData name="012Salerno" userId="030a9eaa-f409-44ed-9754-4a1186f6c658" providerId="ADAL" clId="{84861B21-94CE-4BC8-8EA1-02C962F804E6}" dt="2023-04-27T08:43:45.628" v="509" actId="1076"/>
          <ac:picMkLst>
            <pc:docMk/>
            <pc:sldMk cId="1806682133" sldId="276"/>
            <ac:picMk id="12" creationId="{786C63F9-47C9-08DF-0C24-4C0A3B1BDBB2}"/>
          </ac:picMkLst>
        </pc:picChg>
        <pc:picChg chg="mod">
          <ac:chgData name="012Salerno" userId="030a9eaa-f409-44ed-9754-4a1186f6c658" providerId="ADAL" clId="{84861B21-94CE-4BC8-8EA1-02C962F804E6}" dt="2023-04-27T13:16:05.448" v="993" actId="164"/>
          <ac:picMkLst>
            <pc:docMk/>
            <pc:sldMk cId="1806682133" sldId="276"/>
            <ac:picMk id="1026" creationId="{EF3F0C98-6F81-DA20-8201-878EFAA736B2}"/>
          </ac:picMkLst>
        </pc:picChg>
        <pc:picChg chg="mod">
          <ac:chgData name="012Salerno" userId="030a9eaa-f409-44ed-9754-4a1186f6c658" providerId="ADAL" clId="{84861B21-94CE-4BC8-8EA1-02C962F804E6}" dt="2023-04-27T13:16:05.448" v="993" actId="164"/>
          <ac:picMkLst>
            <pc:docMk/>
            <pc:sldMk cId="1806682133" sldId="276"/>
            <ac:picMk id="2050" creationId="{079F78CC-46E7-A166-8A8A-8F11AACC3DB1}"/>
          </ac:picMkLst>
        </pc:picChg>
        <pc:picChg chg="mod">
          <ac:chgData name="012Salerno" userId="030a9eaa-f409-44ed-9754-4a1186f6c658" providerId="ADAL" clId="{84861B21-94CE-4BC8-8EA1-02C962F804E6}" dt="2023-04-27T13:16:05.448" v="993" actId="164"/>
          <ac:picMkLst>
            <pc:docMk/>
            <pc:sldMk cId="1806682133" sldId="276"/>
            <ac:picMk id="2052" creationId="{F0119C8E-62C0-C25F-C194-A392F19099AD}"/>
          </ac:picMkLst>
        </pc:picChg>
      </pc:sldChg>
      <pc:sldChg chg="addSp modSp mod modAnim modNotesTx">
        <pc:chgData name="012Salerno" userId="030a9eaa-f409-44ed-9754-4a1186f6c658" providerId="ADAL" clId="{84861B21-94CE-4BC8-8EA1-02C962F804E6}" dt="2023-04-28T11:18:51.287" v="2754" actId="1076"/>
        <pc:sldMkLst>
          <pc:docMk/>
          <pc:sldMk cId="1955782700" sldId="277"/>
        </pc:sldMkLst>
        <pc:spChg chg="mod">
          <ac:chgData name="012Salerno" userId="030a9eaa-f409-44ed-9754-4a1186f6c658" providerId="ADAL" clId="{84861B21-94CE-4BC8-8EA1-02C962F804E6}" dt="2023-04-28T11:18:51.287" v="2754" actId="1076"/>
          <ac:spMkLst>
            <pc:docMk/>
            <pc:sldMk cId="1955782700" sldId="277"/>
            <ac:spMk id="4" creationId="{9A3BB778-A7B5-994E-1EB3-C677DA0F5CF0}"/>
          </ac:spMkLst>
        </pc:spChg>
        <pc:spChg chg="mod">
          <ac:chgData name="012Salerno" userId="030a9eaa-f409-44ed-9754-4a1186f6c658" providerId="ADAL" clId="{84861B21-94CE-4BC8-8EA1-02C962F804E6}" dt="2023-04-27T13:11:05.245" v="968" actId="164"/>
          <ac:spMkLst>
            <pc:docMk/>
            <pc:sldMk cId="1955782700" sldId="277"/>
            <ac:spMk id="5" creationId="{C569B2FC-5934-1DD0-21DA-2B52661EA296}"/>
          </ac:spMkLst>
        </pc:spChg>
        <pc:spChg chg="mod">
          <ac:chgData name="012Salerno" userId="030a9eaa-f409-44ed-9754-4a1186f6c658" providerId="ADAL" clId="{84861B21-94CE-4BC8-8EA1-02C962F804E6}" dt="2023-04-27T13:11:05.245" v="968" actId="164"/>
          <ac:spMkLst>
            <pc:docMk/>
            <pc:sldMk cId="1955782700" sldId="277"/>
            <ac:spMk id="7" creationId="{9B3CAF68-B96F-61D8-6BB9-783104A644C8}"/>
          </ac:spMkLst>
        </pc:spChg>
        <pc:spChg chg="mod">
          <ac:chgData name="012Salerno" userId="030a9eaa-f409-44ed-9754-4a1186f6c658" providerId="ADAL" clId="{84861B21-94CE-4BC8-8EA1-02C962F804E6}" dt="2023-04-27T13:10:58.214" v="967" actId="164"/>
          <ac:spMkLst>
            <pc:docMk/>
            <pc:sldMk cId="1955782700" sldId="277"/>
            <ac:spMk id="9" creationId="{705FE884-63EC-8907-54AF-5B7B109570CD}"/>
          </ac:spMkLst>
        </pc:spChg>
        <pc:spChg chg="mod">
          <ac:chgData name="012Salerno" userId="030a9eaa-f409-44ed-9754-4a1186f6c658" providerId="ADAL" clId="{84861B21-94CE-4BC8-8EA1-02C962F804E6}" dt="2023-04-27T13:10:58.214" v="967" actId="164"/>
          <ac:spMkLst>
            <pc:docMk/>
            <pc:sldMk cId="1955782700" sldId="277"/>
            <ac:spMk id="10" creationId="{D5D404A6-40AA-433F-05D5-1FBC0CDB6107}"/>
          </ac:spMkLst>
        </pc:spChg>
        <pc:spChg chg="mod">
          <ac:chgData name="012Salerno" userId="030a9eaa-f409-44ed-9754-4a1186f6c658" providerId="ADAL" clId="{84861B21-94CE-4BC8-8EA1-02C962F804E6}" dt="2023-04-27T13:10:58.214" v="967" actId="164"/>
          <ac:spMkLst>
            <pc:docMk/>
            <pc:sldMk cId="1955782700" sldId="277"/>
            <ac:spMk id="11" creationId="{ACF1D4C8-C7BB-0A27-96FB-189635BD4BF7}"/>
          </ac:spMkLst>
        </pc:spChg>
        <pc:spChg chg="mod">
          <ac:chgData name="012Salerno" userId="030a9eaa-f409-44ed-9754-4a1186f6c658" providerId="ADAL" clId="{84861B21-94CE-4BC8-8EA1-02C962F804E6}" dt="2023-04-27T13:10:58.214" v="967" actId="164"/>
          <ac:spMkLst>
            <pc:docMk/>
            <pc:sldMk cId="1955782700" sldId="277"/>
            <ac:spMk id="12" creationId="{5FBA873D-24A4-A537-B2B0-13E8A9EB8EA6}"/>
          </ac:spMkLst>
        </pc:spChg>
        <pc:spChg chg="mod">
          <ac:chgData name="012Salerno" userId="030a9eaa-f409-44ed-9754-4a1186f6c658" providerId="ADAL" clId="{84861B21-94CE-4BC8-8EA1-02C962F804E6}" dt="2023-04-27T13:11:05.245" v="968" actId="164"/>
          <ac:spMkLst>
            <pc:docMk/>
            <pc:sldMk cId="1955782700" sldId="277"/>
            <ac:spMk id="16" creationId="{95836508-5EED-854B-290E-5762E15A71BE}"/>
          </ac:spMkLst>
        </pc:spChg>
        <pc:spChg chg="mod">
          <ac:chgData name="012Salerno" userId="030a9eaa-f409-44ed-9754-4a1186f6c658" providerId="ADAL" clId="{84861B21-94CE-4BC8-8EA1-02C962F804E6}" dt="2023-04-27T13:10:58.214" v="967" actId="164"/>
          <ac:spMkLst>
            <pc:docMk/>
            <pc:sldMk cId="1955782700" sldId="277"/>
            <ac:spMk id="18" creationId="{409F0116-41F9-F927-1156-EA2F1522A466}"/>
          </ac:spMkLst>
        </pc:spChg>
        <pc:grpChg chg="add mod">
          <ac:chgData name="012Salerno" userId="030a9eaa-f409-44ed-9754-4a1186f6c658" providerId="ADAL" clId="{84861B21-94CE-4BC8-8EA1-02C962F804E6}" dt="2023-04-27T13:10:58.214" v="967" actId="164"/>
          <ac:grpSpMkLst>
            <pc:docMk/>
            <pc:sldMk cId="1955782700" sldId="277"/>
            <ac:grpSpMk id="19" creationId="{259000D6-F193-90B2-8961-9E811393339D}"/>
          </ac:grpSpMkLst>
        </pc:grpChg>
        <pc:grpChg chg="add mod">
          <ac:chgData name="012Salerno" userId="030a9eaa-f409-44ed-9754-4a1186f6c658" providerId="ADAL" clId="{84861B21-94CE-4BC8-8EA1-02C962F804E6}" dt="2023-04-27T13:11:05.245" v="968" actId="164"/>
          <ac:grpSpMkLst>
            <pc:docMk/>
            <pc:sldMk cId="1955782700" sldId="277"/>
            <ac:grpSpMk id="20" creationId="{081676AC-2BBF-809B-A718-AA2ABCA74E4C}"/>
          </ac:grpSpMkLst>
        </pc:grpChg>
      </pc:sldChg>
      <pc:sldChg chg="modAnim modNotesTx">
        <pc:chgData name="012Salerno" userId="030a9eaa-f409-44ed-9754-4a1186f6c658" providerId="ADAL" clId="{84861B21-94CE-4BC8-8EA1-02C962F804E6}" dt="2023-04-28T10:37:47.533" v="2725"/>
        <pc:sldMkLst>
          <pc:docMk/>
          <pc:sldMk cId="1074897836" sldId="278"/>
        </pc:sldMkLst>
      </pc:sldChg>
      <pc:sldChg chg="modAnim modNotesTx">
        <pc:chgData name="012Salerno" userId="030a9eaa-f409-44ed-9754-4a1186f6c658" providerId="ADAL" clId="{84861B21-94CE-4BC8-8EA1-02C962F804E6}" dt="2023-04-28T10:37:56.771" v="2726"/>
        <pc:sldMkLst>
          <pc:docMk/>
          <pc:sldMk cId="1547651768" sldId="279"/>
        </pc:sldMkLst>
      </pc:sldChg>
      <pc:sldChg chg="modNotesTx">
        <pc:chgData name="012Salerno" userId="030a9eaa-f409-44ed-9754-4a1186f6c658" providerId="ADAL" clId="{84861B21-94CE-4BC8-8EA1-02C962F804E6}" dt="2023-04-28T10:38:09.627" v="2727"/>
        <pc:sldMkLst>
          <pc:docMk/>
          <pc:sldMk cId="779055154" sldId="280"/>
        </pc:sldMkLst>
      </pc:sldChg>
      <pc:sldChg chg="modNotesTx">
        <pc:chgData name="012Salerno" userId="030a9eaa-f409-44ed-9754-4a1186f6c658" providerId="ADAL" clId="{84861B21-94CE-4BC8-8EA1-02C962F804E6}" dt="2023-04-28T10:38:19.381" v="2728"/>
        <pc:sldMkLst>
          <pc:docMk/>
          <pc:sldMk cId="1974790539" sldId="281"/>
        </pc:sldMkLst>
      </pc:sldChg>
      <pc:sldChg chg="modNotesTx">
        <pc:chgData name="012Salerno" userId="030a9eaa-f409-44ed-9754-4a1186f6c658" providerId="ADAL" clId="{84861B21-94CE-4BC8-8EA1-02C962F804E6}" dt="2023-04-28T10:38:32.944" v="2729"/>
        <pc:sldMkLst>
          <pc:docMk/>
          <pc:sldMk cId="2036597421" sldId="282"/>
        </pc:sldMkLst>
      </pc:sldChg>
      <pc:sldChg chg="modAnim modNotesTx">
        <pc:chgData name="012Salerno" userId="030a9eaa-f409-44ed-9754-4a1186f6c658" providerId="ADAL" clId="{84861B21-94CE-4BC8-8EA1-02C962F804E6}" dt="2023-04-28T10:38:43.805" v="2730"/>
        <pc:sldMkLst>
          <pc:docMk/>
          <pc:sldMk cId="3595217784" sldId="283"/>
        </pc:sldMkLst>
      </pc:sldChg>
      <pc:sldChg chg="modSp mod modAnim modNotesTx">
        <pc:chgData name="012Salerno" userId="030a9eaa-f409-44ed-9754-4a1186f6c658" providerId="ADAL" clId="{84861B21-94CE-4BC8-8EA1-02C962F804E6}" dt="2023-04-27T13:44:33.051" v="1100" actId="20577"/>
        <pc:sldMkLst>
          <pc:docMk/>
          <pc:sldMk cId="3451953367" sldId="285"/>
        </pc:sldMkLst>
        <pc:spChg chg="mod">
          <ac:chgData name="012Salerno" userId="030a9eaa-f409-44ed-9754-4a1186f6c658" providerId="ADAL" clId="{84861B21-94CE-4BC8-8EA1-02C962F804E6}" dt="2023-04-27T10:27:18.416" v="539" actId="1076"/>
          <ac:spMkLst>
            <pc:docMk/>
            <pc:sldMk cId="3451953367" sldId="285"/>
            <ac:spMk id="8" creationId="{F43CBD1E-88B6-0A10-FB37-2B55FB45F9D5}"/>
          </ac:spMkLst>
        </pc:spChg>
        <pc:picChg chg="mod">
          <ac:chgData name="012Salerno" userId="030a9eaa-f409-44ed-9754-4a1186f6c658" providerId="ADAL" clId="{84861B21-94CE-4BC8-8EA1-02C962F804E6}" dt="2023-04-27T12:24:19.476" v="829" actId="1076"/>
          <ac:picMkLst>
            <pc:docMk/>
            <pc:sldMk cId="3451953367" sldId="285"/>
            <ac:picMk id="6" creationId="{FA69A18C-9393-454D-4727-E9B32DA04731}"/>
          </ac:picMkLst>
        </pc:picChg>
      </pc:sldChg>
      <pc:sldChg chg="addSp delSp modSp new mod modAnim modNotesTx">
        <pc:chgData name="012Salerno" userId="030a9eaa-f409-44ed-9754-4a1186f6c658" providerId="ADAL" clId="{84861B21-94CE-4BC8-8EA1-02C962F804E6}" dt="2023-04-28T13:28:39.798" v="2796"/>
        <pc:sldMkLst>
          <pc:docMk/>
          <pc:sldMk cId="659810560" sldId="286"/>
        </pc:sldMkLst>
        <pc:spChg chg="del">
          <ac:chgData name="012Salerno" userId="030a9eaa-f409-44ed-9754-4a1186f6c658" providerId="ADAL" clId="{84861B21-94CE-4BC8-8EA1-02C962F804E6}" dt="2023-04-27T10:56:24.613" v="701" actId="478"/>
          <ac:spMkLst>
            <pc:docMk/>
            <pc:sldMk cId="659810560" sldId="286"/>
            <ac:spMk id="2" creationId="{F2368907-59F2-7546-B24F-4CD3DAC269F4}"/>
          </ac:spMkLst>
        </pc:spChg>
        <pc:spChg chg="del">
          <ac:chgData name="012Salerno" userId="030a9eaa-f409-44ed-9754-4a1186f6c658" providerId="ADAL" clId="{84861B21-94CE-4BC8-8EA1-02C962F804E6}" dt="2023-04-27T10:56:22.199" v="700" actId="478"/>
          <ac:spMkLst>
            <pc:docMk/>
            <pc:sldMk cId="659810560" sldId="286"/>
            <ac:spMk id="3" creationId="{558B05E1-72DB-D728-A0EF-61FAFA524A4F}"/>
          </ac:spMkLst>
        </pc:spChg>
        <pc:spChg chg="add del mod">
          <ac:chgData name="012Salerno" userId="030a9eaa-f409-44ed-9754-4a1186f6c658" providerId="ADAL" clId="{84861B21-94CE-4BC8-8EA1-02C962F804E6}" dt="2023-04-27T10:57:20.868" v="710" actId="478"/>
          <ac:spMkLst>
            <pc:docMk/>
            <pc:sldMk cId="659810560" sldId="286"/>
            <ac:spMk id="5" creationId="{E84220E8-55B4-E461-F700-37C67F2C6B39}"/>
          </ac:spMkLst>
        </pc:spChg>
        <pc:spChg chg="add del mod">
          <ac:chgData name="012Salerno" userId="030a9eaa-f409-44ed-9754-4a1186f6c658" providerId="ADAL" clId="{84861B21-94CE-4BC8-8EA1-02C962F804E6}" dt="2023-04-27T10:57:12.866" v="707" actId="478"/>
          <ac:spMkLst>
            <pc:docMk/>
            <pc:sldMk cId="659810560" sldId="286"/>
            <ac:spMk id="6" creationId="{1670E305-5237-1EF0-6809-988F566BD818}"/>
          </ac:spMkLst>
        </pc:spChg>
        <pc:spChg chg="add del mod ord">
          <ac:chgData name="012Salerno" userId="030a9eaa-f409-44ed-9754-4a1186f6c658" providerId="ADAL" clId="{84861B21-94CE-4BC8-8EA1-02C962F804E6}" dt="2023-04-27T11:02:34.935" v="772" actId="14100"/>
          <ac:spMkLst>
            <pc:docMk/>
            <pc:sldMk cId="659810560" sldId="286"/>
            <ac:spMk id="7" creationId="{47315DC8-BEEF-20F0-E14C-237287EC3C8E}"/>
          </ac:spMkLst>
        </pc:spChg>
        <pc:spChg chg="add mod">
          <ac:chgData name="012Salerno" userId="030a9eaa-f409-44ed-9754-4a1186f6c658" providerId="ADAL" clId="{84861B21-94CE-4BC8-8EA1-02C962F804E6}" dt="2023-04-27T11:04:36.171" v="783" actId="1076"/>
          <ac:spMkLst>
            <pc:docMk/>
            <pc:sldMk cId="659810560" sldId="286"/>
            <ac:spMk id="8" creationId="{9E4A750C-CD42-E19B-A15D-5FD06B49E3CE}"/>
          </ac:spMkLst>
        </pc:spChg>
        <pc:picChg chg="add mod">
          <ac:chgData name="012Salerno" userId="030a9eaa-f409-44ed-9754-4a1186f6c658" providerId="ADAL" clId="{84861B21-94CE-4BC8-8EA1-02C962F804E6}" dt="2023-04-28T13:03:26.081" v="2795" actId="1076"/>
          <ac:picMkLst>
            <pc:docMk/>
            <pc:sldMk cId="659810560" sldId="286"/>
            <ac:picMk id="4" creationId="{8C527D7F-AB13-EF18-8741-48C262A375D5}"/>
          </ac:picMkLst>
        </pc:picChg>
        <pc:picChg chg="add mod">
          <ac:chgData name="012Salerno" userId="030a9eaa-f409-44ed-9754-4a1186f6c658" providerId="ADAL" clId="{84861B21-94CE-4BC8-8EA1-02C962F804E6}" dt="2023-04-28T13:03:06.495" v="2794" actId="14100"/>
          <ac:picMkLst>
            <pc:docMk/>
            <pc:sldMk cId="659810560" sldId="286"/>
            <ac:picMk id="9" creationId="{DFD4D9B9-2430-5FE1-5587-FBA91F023057}"/>
          </ac:picMkLst>
        </pc:picChg>
      </pc:sldChg>
    </pc:docChg>
  </pc:docChgLst>
  <pc:docChgLst>
    <pc:chgData name="Martina Vassalluzzo" userId="S::m.vassalluzzo@fondazionesaccone.it::bf2f88e9-ecf2-4127-8550-9731d2bc7ea8" providerId="AD" clId="Web-{784F2680-D0DB-E8FE-9CBB-1FD5432A4508}"/>
    <pc:docChg chg="modSld">
      <pc:chgData name="Martina Vassalluzzo" userId="S::m.vassalluzzo@fondazionesaccone.it::bf2f88e9-ecf2-4127-8550-9731d2bc7ea8" providerId="AD" clId="Web-{784F2680-D0DB-E8FE-9CBB-1FD5432A4508}" dt="2023-04-24T17:38:52.670" v="218" actId="20577"/>
      <pc:docMkLst>
        <pc:docMk/>
      </pc:docMkLst>
      <pc:sldChg chg="modSp">
        <pc:chgData name="Martina Vassalluzzo" userId="S::m.vassalluzzo@fondazionesaccone.it::bf2f88e9-ecf2-4127-8550-9731d2bc7ea8" providerId="AD" clId="Web-{784F2680-D0DB-E8FE-9CBB-1FD5432A4508}" dt="2023-04-24T16:20:33.310" v="13" actId="20577"/>
        <pc:sldMkLst>
          <pc:docMk/>
          <pc:sldMk cId="1898392488" sldId="258"/>
        </pc:sldMkLst>
        <pc:graphicFrameChg chg="modGraphic">
          <ac:chgData name="Martina Vassalluzzo" userId="S::m.vassalluzzo@fondazionesaccone.it::bf2f88e9-ecf2-4127-8550-9731d2bc7ea8" providerId="AD" clId="Web-{784F2680-D0DB-E8FE-9CBB-1FD5432A4508}" dt="2023-04-24T16:20:33.310" v="13" actId="20577"/>
          <ac:graphicFrameMkLst>
            <pc:docMk/>
            <pc:sldMk cId="1898392488" sldId="258"/>
            <ac:graphicFrameMk id="6" creationId="{E7AF7FEC-B426-37C4-D927-7A09569535EB}"/>
          </ac:graphicFrameMkLst>
        </pc:graphicFrameChg>
      </pc:sldChg>
      <pc:sldChg chg="modSp">
        <pc:chgData name="Martina Vassalluzzo" userId="S::m.vassalluzzo@fondazionesaccone.it::bf2f88e9-ecf2-4127-8550-9731d2bc7ea8" providerId="AD" clId="Web-{784F2680-D0DB-E8FE-9CBB-1FD5432A4508}" dt="2023-04-24T17:38:52.670" v="218" actId="20577"/>
        <pc:sldMkLst>
          <pc:docMk/>
          <pc:sldMk cId="2096451660" sldId="261"/>
        </pc:sldMkLst>
        <pc:graphicFrameChg chg="mod modGraphic">
          <ac:chgData name="Martina Vassalluzzo" userId="S::m.vassalluzzo@fondazionesaccone.it::bf2f88e9-ecf2-4127-8550-9731d2bc7ea8" providerId="AD" clId="Web-{784F2680-D0DB-E8FE-9CBB-1FD5432A4508}" dt="2023-04-24T17:38:52.670" v="218" actId="20577"/>
          <ac:graphicFrameMkLst>
            <pc:docMk/>
            <pc:sldMk cId="2096451660" sldId="261"/>
            <ac:graphicFrameMk id="8" creationId="{5DA34283-7083-D7BF-E13C-E170508090C1}"/>
          </ac:graphicFrameMkLst>
        </pc:graphicFrameChg>
      </pc:sldChg>
      <pc:sldChg chg="modSp">
        <pc:chgData name="Martina Vassalluzzo" userId="S::m.vassalluzzo@fondazionesaccone.it::bf2f88e9-ecf2-4127-8550-9731d2bc7ea8" providerId="AD" clId="Web-{784F2680-D0DB-E8FE-9CBB-1FD5432A4508}" dt="2023-04-24T16:22:57.658" v="30" actId="20577"/>
        <pc:sldMkLst>
          <pc:docMk/>
          <pc:sldMk cId="2413807270" sldId="262"/>
        </pc:sldMkLst>
        <pc:spChg chg="mod">
          <ac:chgData name="Martina Vassalluzzo" userId="S::m.vassalluzzo@fondazionesaccone.it::bf2f88e9-ecf2-4127-8550-9731d2bc7ea8" providerId="AD" clId="Web-{784F2680-D0DB-E8FE-9CBB-1FD5432A4508}" dt="2023-04-24T16:22:57.658" v="30" actId="20577"/>
          <ac:spMkLst>
            <pc:docMk/>
            <pc:sldMk cId="2413807270" sldId="262"/>
            <ac:spMk id="6" creationId="{5F89472A-811C-1139-D0E5-413007725850}"/>
          </ac:spMkLst>
        </pc:spChg>
      </pc:sldChg>
      <pc:sldChg chg="modSp">
        <pc:chgData name="Martina Vassalluzzo" userId="S::m.vassalluzzo@fondazionesaccone.it::bf2f88e9-ecf2-4127-8550-9731d2bc7ea8" providerId="AD" clId="Web-{784F2680-D0DB-E8FE-9CBB-1FD5432A4508}" dt="2023-04-24T16:27:58.870" v="78" actId="1076"/>
        <pc:sldMkLst>
          <pc:docMk/>
          <pc:sldMk cId="2921224568" sldId="274"/>
        </pc:sldMkLst>
        <pc:spChg chg="mod">
          <ac:chgData name="Martina Vassalluzzo" userId="S::m.vassalluzzo@fondazionesaccone.it::bf2f88e9-ecf2-4127-8550-9731d2bc7ea8" providerId="AD" clId="Web-{784F2680-D0DB-E8FE-9CBB-1FD5432A4508}" dt="2023-04-24T16:27:58.870" v="78" actId="1076"/>
          <ac:spMkLst>
            <pc:docMk/>
            <pc:sldMk cId="2921224568" sldId="274"/>
            <ac:spMk id="18" creationId="{77117ABF-8944-A77A-37E5-851D0E644898}"/>
          </ac:spMkLst>
        </pc:spChg>
      </pc:sldChg>
      <pc:sldChg chg="modSp">
        <pc:chgData name="Martina Vassalluzzo" userId="S::m.vassalluzzo@fondazionesaccone.it::bf2f88e9-ecf2-4127-8550-9731d2bc7ea8" providerId="AD" clId="Web-{784F2680-D0DB-E8FE-9CBB-1FD5432A4508}" dt="2023-04-24T16:31:14.642" v="104" actId="20577"/>
        <pc:sldMkLst>
          <pc:docMk/>
          <pc:sldMk cId="1955782700" sldId="277"/>
        </pc:sldMkLst>
        <pc:spChg chg="mod">
          <ac:chgData name="Martina Vassalluzzo" userId="S::m.vassalluzzo@fondazionesaccone.it::bf2f88e9-ecf2-4127-8550-9731d2bc7ea8" providerId="AD" clId="Web-{784F2680-D0DB-E8FE-9CBB-1FD5432A4508}" dt="2023-04-24T16:31:14.642" v="104" actId="20577"/>
          <ac:spMkLst>
            <pc:docMk/>
            <pc:sldMk cId="1955782700" sldId="277"/>
            <ac:spMk id="4" creationId="{9A3BB778-A7B5-994E-1EB3-C677DA0F5CF0}"/>
          </ac:spMkLst>
        </pc:spChg>
        <pc:spChg chg="mod">
          <ac:chgData name="Martina Vassalluzzo" userId="S::m.vassalluzzo@fondazionesaccone.it::bf2f88e9-ecf2-4127-8550-9731d2bc7ea8" providerId="AD" clId="Web-{784F2680-D0DB-E8FE-9CBB-1FD5432A4508}" dt="2023-04-24T16:29:57.374" v="91" actId="20577"/>
          <ac:spMkLst>
            <pc:docMk/>
            <pc:sldMk cId="1955782700" sldId="277"/>
            <ac:spMk id="11" creationId="{ACF1D4C8-C7BB-0A27-96FB-189635BD4BF7}"/>
          </ac:spMkLst>
        </pc:spChg>
        <pc:spChg chg="mod">
          <ac:chgData name="Martina Vassalluzzo" userId="S::m.vassalluzzo@fondazionesaccone.it::bf2f88e9-ecf2-4127-8550-9731d2bc7ea8" providerId="AD" clId="Web-{784F2680-D0DB-E8FE-9CBB-1FD5432A4508}" dt="2023-04-24T16:30:06.749" v="96" actId="20577"/>
          <ac:spMkLst>
            <pc:docMk/>
            <pc:sldMk cId="1955782700" sldId="277"/>
            <ac:spMk id="17" creationId="{F384CECA-07D5-C87B-BCEA-8EAFE2366DFD}"/>
          </ac:spMkLst>
        </pc:spChg>
        <pc:spChg chg="mod">
          <ac:chgData name="Martina Vassalluzzo" userId="S::m.vassalluzzo@fondazionesaccone.it::bf2f88e9-ecf2-4127-8550-9731d2bc7ea8" providerId="AD" clId="Web-{784F2680-D0DB-E8FE-9CBB-1FD5432A4508}" dt="2023-04-24T16:30:18.140" v="97" actId="20577"/>
          <ac:spMkLst>
            <pc:docMk/>
            <pc:sldMk cId="1955782700" sldId="277"/>
            <ac:spMk id="18" creationId="{409F0116-41F9-F927-1156-EA2F1522A466}"/>
          </ac:spMkLst>
        </pc:spChg>
      </pc:sldChg>
      <pc:sldChg chg="modSp">
        <pc:chgData name="Martina Vassalluzzo" userId="S::m.vassalluzzo@fondazionesaccone.it::bf2f88e9-ecf2-4127-8550-9731d2bc7ea8" providerId="AD" clId="Web-{784F2680-D0DB-E8FE-9CBB-1FD5432A4508}" dt="2023-04-24T16:31:58.159" v="131" actId="20577"/>
        <pc:sldMkLst>
          <pc:docMk/>
          <pc:sldMk cId="1074897836" sldId="278"/>
        </pc:sldMkLst>
        <pc:spChg chg="mod">
          <ac:chgData name="Martina Vassalluzzo" userId="S::m.vassalluzzo@fondazionesaccone.it::bf2f88e9-ecf2-4127-8550-9731d2bc7ea8" providerId="AD" clId="Web-{784F2680-D0DB-E8FE-9CBB-1FD5432A4508}" dt="2023-04-24T16:31:58.159" v="131" actId="20577"/>
          <ac:spMkLst>
            <pc:docMk/>
            <pc:sldMk cId="1074897836" sldId="278"/>
            <ac:spMk id="2" creationId="{1A6EC2CE-57CB-D72E-319F-880C0347FD3D}"/>
          </ac:spMkLst>
        </pc:spChg>
      </pc:sldChg>
      <pc:sldChg chg="modSp">
        <pc:chgData name="Martina Vassalluzzo" userId="S::m.vassalluzzo@fondazionesaccone.it::bf2f88e9-ecf2-4127-8550-9731d2bc7ea8" providerId="AD" clId="Web-{784F2680-D0DB-E8FE-9CBB-1FD5432A4508}" dt="2023-04-24T16:32:16.222" v="145" actId="20577"/>
        <pc:sldMkLst>
          <pc:docMk/>
          <pc:sldMk cId="1547651768" sldId="279"/>
        </pc:sldMkLst>
        <pc:spChg chg="mod">
          <ac:chgData name="Martina Vassalluzzo" userId="S::m.vassalluzzo@fondazionesaccone.it::bf2f88e9-ecf2-4127-8550-9731d2bc7ea8" providerId="AD" clId="Web-{784F2680-D0DB-E8FE-9CBB-1FD5432A4508}" dt="2023-04-24T16:32:16.222" v="145" actId="20577"/>
          <ac:spMkLst>
            <pc:docMk/>
            <pc:sldMk cId="1547651768" sldId="279"/>
            <ac:spMk id="2" creationId="{07CF81E9-FF44-9B8A-8F5B-AACB45BDD090}"/>
          </ac:spMkLst>
        </pc:spChg>
      </pc:sldChg>
      <pc:sldChg chg="modSp">
        <pc:chgData name="Martina Vassalluzzo" userId="S::m.vassalluzzo@fondazionesaccone.it::bf2f88e9-ecf2-4127-8550-9731d2bc7ea8" providerId="AD" clId="Web-{784F2680-D0DB-E8FE-9CBB-1FD5432A4508}" dt="2023-04-24T17:28:11.462" v="195" actId="20577"/>
        <pc:sldMkLst>
          <pc:docMk/>
          <pc:sldMk cId="779055154" sldId="280"/>
        </pc:sldMkLst>
        <pc:spChg chg="mod">
          <ac:chgData name="Martina Vassalluzzo" userId="S::m.vassalluzzo@fondazionesaccone.it::bf2f88e9-ecf2-4127-8550-9731d2bc7ea8" providerId="AD" clId="Web-{784F2680-D0DB-E8FE-9CBB-1FD5432A4508}" dt="2023-04-24T17:26:40.535" v="183" actId="1076"/>
          <ac:spMkLst>
            <pc:docMk/>
            <pc:sldMk cId="779055154" sldId="280"/>
            <ac:spMk id="15" creationId="{C79B0BE9-D504-FAD9-6A45-D5D58B45074C}"/>
          </ac:spMkLst>
        </pc:spChg>
        <pc:spChg chg="mod">
          <ac:chgData name="Martina Vassalluzzo" userId="S::m.vassalluzzo@fondazionesaccone.it::bf2f88e9-ecf2-4127-8550-9731d2bc7ea8" providerId="AD" clId="Web-{784F2680-D0DB-E8FE-9CBB-1FD5432A4508}" dt="2023-04-24T17:27:11.974" v="186" actId="20577"/>
          <ac:spMkLst>
            <pc:docMk/>
            <pc:sldMk cId="779055154" sldId="280"/>
            <ac:spMk id="16" creationId="{DB7BC11A-3646-1A0E-4EE6-6DB90813E9B0}"/>
          </ac:spMkLst>
        </pc:spChg>
        <pc:spChg chg="mod">
          <ac:chgData name="Martina Vassalluzzo" userId="S::m.vassalluzzo@fondazionesaccone.it::bf2f88e9-ecf2-4127-8550-9731d2bc7ea8" providerId="AD" clId="Web-{784F2680-D0DB-E8FE-9CBB-1FD5432A4508}" dt="2023-04-24T17:27:44.929" v="193" actId="20577"/>
          <ac:spMkLst>
            <pc:docMk/>
            <pc:sldMk cId="779055154" sldId="280"/>
            <ac:spMk id="17" creationId="{72E84D1B-A281-3D5B-4C4B-C6248CF6207C}"/>
          </ac:spMkLst>
        </pc:spChg>
        <pc:spChg chg="mod">
          <ac:chgData name="Martina Vassalluzzo" userId="S::m.vassalluzzo@fondazionesaccone.it::bf2f88e9-ecf2-4127-8550-9731d2bc7ea8" providerId="AD" clId="Web-{784F2680-D0DB-E8FE-9CBB-1FD5432A4508}" dt="2023-04-24T17:28:11.462" v="195" actId="20577"/>
          <ac:spMkLst>
            <pc:docMk/>
            <pc:sldMk cId="779055154" sldId="280"/>
            <ac:spMk id="18" creationId="{7F5B3AB0-A7D9-86FD-EB60-672151CD72CF}"/>
          </ac:spMkLst>
        </pc:spChg>
      </pc:sldChg>
      <pc:sldChg chg="modSp">
        <pc:chgData name="Martina Vassalluzzo" userId="S::m.vassalluzzo@fondazionesaccone.it::bf2f88e9-ecf2-4127-8550-9731d2bc7ea8" providerId="AD" clId="Web-{784F2680-D0DB-E8FE-9CBB-1FD5432A4508}" dt="2023-04-24T16:35:22.930" v="174" actId="20577"/>
        <pc:sldMkLst>
          <pc:docMk/>
          <pc:sldMk cId="1974790539" sldId="281"/>
        </pc:sldMkLst>
        <pc:spChg chg="mod">
          <ac:chgData name="Martina Vassalluzzo" userId="S::m.vassalluzzo@fondazionesaccone.it::bf2f88e9-ecf2-4127-8550-9731d2bc7ea8" providerId="AD" clId="Web-{784F2680-D0DB-E8FE-9CBB-1FD5432A4508}" dt="2023-04-24T16:35:22.930" v="174" actId="20577"/>
          <ac:spMkLst>
            <pc:docMk/>
            <pc:sldMk cId="1974790539" sldId="281"/>
            <ac:spMk id="2" creationId="{E956674A-B474-6216-3A46-147D40442062}"/>
          </ac:spMkLst>
        </pc:spChg>
      </pc:sldChg>
      <pc:sldChg chg="modSp">
        <pc:chgData name="Martina Vassalluzzo" userId="S::m.vassalluzzo@fondazionesaccone.it::bf2f88e9-ecf2-4127-8550-9731d2bc7ea8" providerId="AD" clId="Web-{784F2680-D0DB-E8FE-9CBB-1FD5432A4508}" dt="2023-04-24T16:35:01.820" v="173" actId="20577"/>
        <pc:sldMkLst>
          <pc:docMk/>
          <pc:sldMk cId="3595217784" sldId="283"/>
        </pc:sldMkLst>
        <pc:spChg chg="mod">
          <ac:chgData name="Martina Vassalluzzo" userId="S::m.vassalluzzo@fondazionesaccone.it::bf2f88e9-ecf2-4127-8550-9731d2bc7ea8" providerId="AD" clId="Web-{784F2680-D0DB-E8FE-9CBB-1FD5432A4508}" dt="2023-04-24T16:35:01.820" v="173" actId="20577"/>
          <ac:spMkLst>
            <pc:docMk/>
            <pc:sldMk cId="3595217784" sldId="283"/>
            <ac:spMk id="4" creationId="{DAF2E3E7-E69A-E04C-E04C-261346CBCDCB}"/>
          </ac:spMkLst>
        </pc:spChg>
      </pc:sldChg>
      <pc:sldChg chg="modSp">
        <pc:chgData name="Martina Vassalluzzo" userId="S::m.vassalluzzo@fondazionesaccone.it::bf2f88e9-ecf2-4127-8550-9731d2bc7ea8" providerId="AD" clId="Web-{784F2680-D0DB-E8FE-9CBB-1FD5432A4508}" dt="2023-04-24T16:18:29.182" v="9" actId="1076"/>
        <pc:sldMkLst>
          <pc:docMk/>
          <pc:sldMk cId="3451953367" sldId="285"/>
        </pc:sldMkLst>
        <pc:spChg chg="mod">
          <ac:chgData name="Martina Vassalluzzo" userId="S::m.vassalluzzo@fondazionesaccone.it::bf2f88e9-ecf2-4127-8550-9731d2bc7ea8" providerId="AD" clId="Web-{784F2680-D0DB-E8FE-9CBB-1FD5432A4508}" dt="2023-04-24T16:18:29.182" v="9" actId="1076"/>
          <ac:spMkLst>
            <pc:docMk/>
            <pc:sldMk cId="3451953367" sldId="285"/>
            <ac:spMk id="9" creationId="{188F6280-7FDD-5469-B6A0-04D1F129AA6C}"/>
          </ac:spMkLst>
        </pc:spChg>
        <pc:picChg chg="mod">
          <ac:chgData name="Martina Vassalluzzo" userId="S::m.vassalluzzo@fondazionesaccone.it::bf2f88e9-ecf2-4127-8550-9731d2bc7ea8" providerId="AD" clId="Web-{784F2680-D0DB-E8FE-9CBB-1FD5432A4508}" dt="2023-04-24T16:17:56.853" v="1" actId="1076"/>
          <ac:picMkLst>
            <pc:docMk/>
            <pc:sldMk cId="3451953367" sldId="285"/>
            <ac:picMk id="5" creationId="{894A0536-2937-BEC6-AE7F-148F8A2B5E5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artel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baseline="0">
                <a:solidFill>
                  <a:srgbClr val="0A6C8B"/>
                </a:solidFill>
                <a:latin typeface="Trebuchet MS" panose="020B0603020202020204" pitchFamily="34" charset="0"/>
                <a:ea typeface="+mn-ea"/>
                <a:cs typeface="+mn-cs"/>
              </a:defRPr>
            </a:pPr>
            <a:r>
              <a:rPr lang="en-US" sz="2400" dirty="0">
                <a:solidFill>
                  <a:srgbClr val="0A6C8B"/>
                </a:solidFill>
                <a:latin typeface="Trebuchet MS" panose="020B0603020202020204" pitchFamily="34" charset="0"/>
              </a:rPr>
              <a:t>Types of partners</a:t>
            </a:r>
          </a:p>
        </c:rich>
      </c:tx>
      <c:layout>
        <c:manualLayout>
          <c:xMode val="edge"/>
          <c:yMode val="edge"/>
          <c:x val="0.27462715484572381"/>
          <c:y val="6.3120686753071864E-4"/>
        </c:manualLayout>
      </c:layout>
      <c:overlay val="0"/>
      <c:spPr>
        <a:noFill/>
        <a:ln>
          <a:noFill/>
        </a:ln>
        <a:effectLst/>
      </c:spPr>
      <c:txPr>
        <a:bodyPr rot="0" spcFirstLastPara="1" vertOverflow="ellipsis" vert="horz" wrap="square" anchor="ctr" anchorCtr="1"/>
        <a:lstStyle/>
        <a:p>
          <a:pPr algn="ctr">
            <a:defRPr sz="2400" b="1" i="0" u="none" strike="noStrike" kern="1200" baseline="0">
              <a:solidFill>
                <a:srgbClr val="0A6C8B"/>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28372837889667"/>
          <c:y val="0.14272933244097222"/>
          <c:w val="0.44991791661734559"/>
          <c:h val="0.75848150236955914"/>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DAE-45FB-B995-8AC370D4225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DAE-45FB-B995-8AC370D4225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DAE-45FB-B995-8AC370D4225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DAE-45FB-B995-8AC370D4225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DAE-45FB-B995-8AC370D4225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DAE-45FB-B995-8AC370D42257}"/>
              </c:ext>
            </c:extLst>
          </c:dPt>
          <c:dLbls>
            <c:spPr>
              <a:noFill/>
              <a:ln>
                <a:solidFill>
                  <a:schemeClr val="bg1"/>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Foglio1!$A$1:$A$6</c:f>
              <c:strCache>
                <c:ptCount val="6"/>
                <c:pt idx="0">
                  <c:v>Membri Cts</c:v>
                </c:pt>
                <c:pt idx="1">
                  <c:v>Enti ed Istituzioni</c:v>
                </c:pt>
                <c:pt idx="2">
                  <c:v>Aziende ed Incubatori</c:v>
                </c:pt>
                <c:pt idx="3">
                  <c:v>Scuole ed Università</c:v>
                </c:pt>
                <c:pt idx="4">
                  <c:v>Associazioni e III Settore</c:v>
                </c:pt>
                <c:pt idx="5">
                  <c:v>Altro</c:v>
                </c:pt>
              </c:strCache>
            </c:strRef>
          </c:cat>
          <c:val>
            <c:numRef>
              <c:f>Foglio1!$B$1:$B$6</c:f>
              <c:numCache>
                <c:formatCode>0%</c:formatCode>
                <c:ptCount val="6"/>
                <c:pt idx="0">
                  <c:v>0.23456790123456789</c:v>
                </c:pt>
                <c:pt idx="1">
                  <c:v>0.13580246913580246</c:v>
                </c:pt>
                <c:pt idx="2">
                  <c:v>0.49382716049382713</c:v>
                </c:pt>
                <c:pt idx="3">
                  <c:v>0.13580246913580246</c:v>
                </c:pt>
                <c:pt idx="4">
                  <c:v>6.1728395061728392E-2</c:v>
                </c:pt>
                <c:pt idx="5">
                  <c:v>0.1728395061728395</c:v>
                </c:pt>
              </c:numCache>
            </c:numRef>
          </c:val>
          <c:extLst>
            <c:ext xmlns:c16="http://schemas.microsoft.com/office/drawing/2014/chart" uri="{C3380CC4-5D6E-409C-BE32-E72D297353CC}">
              <c16:uniqueId val="{0000000C-4DAE-45FB-B995-8AC370D4225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7652090457231275"/>
          <c:y val="0.11437072085189563"/>
          <c:w val="0.4224468053954798"/>
          <c:h val="0.8195624884242586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A6C8B"/>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baseline="0">
                <a:solidFill>
                  <a:srgbClr val="0A6C8B"/>
                </a:solidFill>
                <a:latin typeface="+mn-lt"/>
                <a:ea typeface="+mn-ea"/>
                <a:cs typeface="+mn-cs"/>
              </a:defRPr>
            </a:pPr>
            <a:r>
              <a:rPr lang="it-IT" sz="2400" dirty="0" err="1">
                <a:solidFill>
                  <a:srgbClr val="0A6C8B"/>
                </a:solidFill>
                <a:latin typeface="Trebuchet MS" panose="020B0603020202020204" pitchFamily="34" charset="0"/>
              </a:rPr>
              <a:t>Types</a:t>
            </a:r>
            <a:r>
              <a:rPr lang="it-IT" sz="2400" dirty="0">
                <a:solidFill>
                  <a:srgbClr val="0A6C8B"/>
                </a:solidFill>
                <a:latin typeface="Trebuchet MS" panose="020B0603020202020204" pitchFamily="34" charset="0"/>
              </a:rPr>
              <a:t> of </a:t>
            </a:r>
            <a:r>
              <a:rPr lang="it-IT" sz="2400" dirty="0" err="1">
                <a:solidFill>
                  <a:srgbClr val="0A6C8B"/>
                </a:solidFill>
                <a:latin typeface="Trebuchet MS" panose="020B0603020202020204" pitchFamily="34" charset="0"/>
              </a:rPr>
              <a:t>collaboration</a:t>
            </a:r>
            <a:endParaRPr lang="en-US" sz="2400" dirty="0">
              <a:solidFill>
                <a:srgbClr val="0A6C8B"/>
              </a:solidFill>
              <a:latin typeface="Trebuchet MS" panose="020B0603020202020204" pitchFamily="34" charset="0"/>
            </a:endParaRPr>
          </a:p>
        </c:rich>
      </c:tx>
      <c:layout>
        <c:manualLayout>
          <c:xMode val="edge"/>
          <c:yMode val="edge"/>
          <c:x val="0.18933153917907147"/>
          <c:y val="0"/>
        </c:manualLayout>
      </c:layout>
      <c:overlay val="0"/>
      <c:spPr>
        <a:noFill/>
        <a:ln>
          <a:noFill/>
        </a:ln>
        <a:effectLst/>
      </c:spPr>
      <c:txPr>
        <a:bodyPr rot="0" spcFirstLastPara="1" vertOverflow="ellipsis" vert="horz" wrap="square" anchor="ctr" anchorCtr="1"/>
        <a:lstStyle/>
        <a:p>
          <a:pPr algn="ctr">
            <a:defRPr sz="2400" b="1" i="0" u="none" strike="noStrike" kern="1200" baseline="0">
              <a:solidFill>
                <a:srgbClr val="0A6C8B"/>
              </a:solidFill>
              <a:latin typeface="+mn-lt"/>
              <a:ea typeface="+mn-ea"/>
              <a:cs typeface="+mn-cs"/>
            </a:defRPr>
          </a:pPr>
          <a:endParaRPr lang="en-US"/>
        </a:p>
      </c:txPr>
    </c:title>
    <c:autoTitleDeleted val="0"/>
    <c:plotArea>
      <c:layout>
        <c:manualLayout>
          <c:layoutTarget val="inner"/>
          <c:xMode val="edge"/>
          <c:yMode val="edge"/>
          <c:x val="5.2503019311218341E-2"/>
          <c:y val="0.15125595021037547"/>
          <c:w val="0.46493062052141754"/>
          <c:h val="0.76057773433654363"/>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09-4413-9591-BCB0735A15D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09-4413-9591-BCB0735A15D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B09-4413-9591-BCB0735A15D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B09-4413-9591-BCB0735A15D5}"/>
              </c:ext>
            </c:extLst>
          </c:dPt>
          <c:dLbls>
            <c:dLbl>
              <c:idx val="1"/>
              <c:layout>
                <c:manualLayout>
                  <c:x val="0"/>
                  <c:y val="2.31481481481480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09-4413-9591-BCB0735A15D5}"/>
                </c:ext>
              </c:extLst>
            </c:dLbl>
            <c:dLbl>
              <c:idx val="2"/>
              <c:layout>
                <c:manualLayout>
                  <c:x val="0"/>
                  <c:y val="-9.259259259259343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B09-4413-9591-BCB0735A15D5}"/>
                </c:ext>
              </c:extLst>
            </c:dLbl>
            <c:spPr>
              <a:noFill/>
              <a:ln>
                <a:solidFill>
                  <a:schemeClr val="bg1"/>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Foglio1!$A$13:$A$16</c:f>
              <c:strCache>
                <c:ptCount val="4"/>
                <c:pt idx="0">
                  <c:v>Disseminazione e diffusione</c:v>
                </c:pt>
                <c:pt idx="1">
                  <c:v>Ricerche</c:v>
                </c:pt>
                <c:pt idx="2">
                  <c:v>Consulenza e sviluppo</c:v>
                </c:pt>
                <c:pt idx="3">
                  <c:v>Formazione</c:v>
                </c:pt>
              </c:strCache>
            </c:strRef>
          </c:cat>
          <c:val>
            <c:numRef>
              <c:f>Foglio1!$B$13:$B$16</c:f>
              <c:numCache>
                <c:formatCode>0%</c:formatCode>
                <c:ptCount val="4"/>
                <c:pt idx="0">
                  <c:v>0.59459459459459463</c:v>
                </c:pt>
                <c:pt idx="1">
                  <c:v>5.4054054054054057E-2</c:v>
                </c:pt>
                <c:pt idx="2">
                  <c:v>2.7027027027027029E-2</c:v>
                </c:pt>
                <c:pt idx="3">
                  <c:v>0.32432432432432434</c:v>
                </c:pt>
              </c:numCache>
            </c:numRef>
          </c:val>
          <c:extLst>
            <c:ext xmlns:c16="http://schemas.microsoft.com/office/drawing/2014/chart" uri="{C3380CC4-5D6E-409C-BE32-E72D297353CC}">
              <c16:uniqueId val="{00000008-FB09-4413-9591-BCB0735A15D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5005928428624884"/>
          <c:y val="0.12452401999616274"/>
          <c:w val="0.44872325537849"/>
          <c:h val="0.85490775845934908"/>
        </c:manualLayout>
      </c:layout>
      <c:overlay val="0"/>
      <c:spPr>
        <a:noFill/>
        <a:ln>
          <a:noFill/>
        </a:ln>
        <a:effectLst/>
      </c:spPr>
      <c:txPr>
        <a:bodyPr rot="0" spcFirstLastPara="1" vertOverflow="ellipsis" vert="horz" wrap="square" anchor="ctr" anchorCtr="1"/>
        <a:lstStyle/>
        <a:p>
          <a:pPr>
            <a:spcAft>
              <a:spcPts val="600"/>
            </a:spcAft>
            <a:defRPr sz="1600" b="0" i="0" u="none" strike="noStrike" kern="1200" baseline="0">
              <a:solidFill>
                <a:srgbClr val="0A6C8B"/>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FFB28-4E82-40E0-8FEB-AC12216F829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303E759-1D99-45C3-93B4-0DA84A30B29B}">
      <dgm:prSet phldrT="[Testo]" custT="1"/>
      <dgm:spPr>
        <a:solidFill>
          <a:srgbClr val="0A6C88">
            <a:alpha val="71000"/>
          </a:srgbClr>
        </a:solidFill>
        <a:ln>
          <a:solidFill>
            <a:srgbClr val="0A6C8B"/>
          </a:solidFill>
        </a:ln>
      </dgm:spPr>
      <dgm:t>
        <a:bodyPr/>
        <a:lstStyle/>
        <a:p>
          <a:pPr algn="l"/>
          <a:r>
            <a:rPr lang="it-IT" sz="2400" b="1" dirty="0">
              <a:latin typeface="Trebuchet MS" panose="020B0603020202020204" pitchFamily="34" charset="0"/>
              <a:cs typeface="Arial" panose="020B0604020202020204" pitchFamily="34" charset="0"/>
            </a:rPr>
            <a:t>THEORETICAL BACKGROUND </a:t>
          </a:r>
          <a:endParaRPr lang="en-US" sz="2800" b="1" dirty="0">
            <a:latin typeface="Trebuchet MS" panose="020B0603020202020204" pitchFamily="34" charset="0"/>
            <a:cs typeface="Arial" panose="020B0604020202020204" pitchFamily="34" charset="0"/>
          </a:endParaRPr>
        </a:p>
      </dgm:t>
    </dgm:pt>
    <dgm:pt modelId="{7F8C16EC-1AD4-4041-8339-D25591BD9167}" type="parTrans" cxnId="{CC4E221C-078E-4CE3-99F0-84E89A8E5C49}">
      <dgm:prSet/>
      <dgm:spPr/>
      <dgm:t>
        <a:bodyPr/>
        <a:lstStyle/>
        <a:p>
          <a:endParaRPr lang="en-US" sz="1400"/>
        </a:p>
      </dgm:t>
    </dgm:pt>
    <dgm:pt modelId="{9EA0448D-02A7-4C35-BAD0-3819CB665C17}" type="sibTrans" cxnId="{CC4E221C-078E-4CE3-99F0-84E89A8E5C49}">
      <dgm:prSet/>
      <dgm:spPr/>
      <dgm:t>
        <a:bodyPr/>
        <a:lstStyle/>
        <a:p>
          <a:endParaRPr lang="en-US" sz="1400"/>
        </a:p>
      </dgm:t>
    </dgm:pt>
    <dgm:pt modelId="{B56FE7F9-D754-4B38-B46C-6AA7741C0656}">
      <dgm:prSet custT="1"/>
      <dgm:spPr>
        <a:solidFill>
          <a:srgbClr val="418DA3"/>
        </a:solidFill>
      </dgm:spPr>
      <dgm:t>
        <a:bodyPr/>
        <a:lstStyle/>
        <a:p>
          <a:pPr algn="l"/>
          <a:r>
            <a:rPr lang="it-IT" sz="2400" b="1" dirty="0">
              <a:solidFill>
                <a:schemeClr val="bg1"/>
              </a:solidFill>
              <a:latin typeface="Trebuchet MS" panose="020B0603020202020204" pitchFamily="34" charset="0"/>
              <a:cs typeface="Arial" panose="020B0604020202020204" pitchFamily="34" charset="0"/>
            </a:rPr>
            <a:t>MOTIVATING CASE STUDY</a:t>
          </a:r>
          <a:endParaRPr lang="en-US" sz="2400" dirty="0"/>
        </a:p>
      </dgm:t>
    </dgm:pt>
    <dgm:pt modelId="{1B105C92-8A45-4063-A299-FD4F93DB6B35}" type="parTrans" cxnId="{A482F231-40EC-4047-8ECD-ABD5926118F9}">
      <dgm:prSet/>
      <dgm:spPr/>
      <dgm:t>
        <a:bodyPr/>
        <a:lstStyle/>
        <a:p>
          <a:endParaRPr lang="en-US"/>
        </a:p>
      </dgm:t>
    </dgm:pt>
    <dgm:pt modelId="{08F965C1-342A-42D2-AF5F-C1F9DD7693AC}" type="sibTrans" cxnId="{A482F231-40EC-4047-8ECD-ABD5926118F9}">
      <dgm:prSet/>
      <dgm:spPr/>
      <dgm:t>
        <a:bodyPr/>
        <a:lstStyle/>
        <a:p>
          <a:endParaRPr lang="en-US"/>
        </a:p>
      </dgm:t>
    </dgm:pt>
    <dgm:pt modelId="{ECF72DBD-923E-42E3-BCF2-E88563106FB2}">
      <dgm:prSet custT="1"/>
      <dgm:spPr>
        <a:solidFill>
          <a:srgbClr val="418DA3"/>
        </a:solidFill>
      </dgm:spPr>
      <dgm:t>
        <a:bodyPr/>
        <a:lstStyle/>
        <a:p>
          <a:pPr algn="l"/>
          <a:r>
            <a:rPr lang="it-IT" sz="2400" b="1" dirty="0">
              <a:solidFill>
                <a:schemeClr val="bg1"/>
              </a:solidFill>
              <a:latin typeface="Arial" panose="020B0604020202020204" pitchFamily="34" charset="0"/>
              <a:cs typeface="Arial" panose="020B0604020202020204" pitchFamily="34" charset="0"/>
            </a:rPr>
            <a:t>DATA COLLECTION </a:t>
          </a:r>
          <a:endParaRPr lang="en-US" sz="2400" b="1" dirty="0">
            <a:solidFill>
              <a:schemeClr val="bg1"/>
            </a:solidFill>
            <a:latin typeface="Trebuchet MS" panose="020B0603020202020204" pitchFamily="34" charset="0"/>
            <a:cs typeface="Arial" panose="020B0604020202020204" pitchFamily="34" charset="0"/>
          </a:endParaRPr>
        </a:p>
      </dgm:t>
    </dgm:pt>
    <dgm:pt modelId="{FB47967A-A609-49DA-BED3-291667736DB4}" type="parTrans" cxnId="{8A071DE5-F97D-4F23-BF5C-ACA6EF452215}">
      <dgm:prSet/>
      <dgm:spPr/>
      <dgm:t>
        <a:bodyPr/>
        <a:lstStyle/>
        <a:p>
          <a:endParaRPr lang="en-US"/>
        </a:p>
      </dgm:t>
    </dgm:pt>
    <dgm:pt modelId="{36E21649-7CE9-47AB-ACFF-E7DF925D4444}" type="sibTrans" cxnId="{8A071DE5-F97D-4F23-BF5C-ACA6EF452215}">
      <dgm:prSet/>
      <dgm:spPr/>
      <dgm:t>
        <a:bodyPr/>
        <a:lstStyle/>
        <a:p>
          <a:endParaRPr lang="en-US"/>
        </a:p>
      </dgm:t>
    </dgm:pt>
    <dgm:pt modelId="{933EC179-E512-4EA2-B56C-E141BDF1E83C}">
      <dgm:prSet custT="1"/>
      <dgm:spPr>
        <a:solidFill>
          <a:srgbClr val="418DA3"/>
        </a:solidFill>
      </dgm:spPr>
      <dgm:t>
        <a:bodyPr/>
        <a:lstStyle/>
        <a:p>
          <a:pPr algn="l"/>
          <a:r>
            <a:rPr lang="it-IT" sz="2400" b="1" dirty="0">
              <a:solidFill>
                <a:schemeClr val="bg1"/>
              </a:solidFill>
              <a:latin typeface="Trebuchet MS"/>
              <a:cs typeface="Arial"/>
            </a:rPr>
            <a:t>MAIN FINDINGS</a:t>
          </a:r>
          <a:endParaRPr lang="en-US" sz="2400" dirty="0">
            <a:solidFill>
              <a:schemeClr val="bg1"/>
            </a:solidFill>
          </a:endParaRPr>
        </a:p>
      </dgm:t>
    </dgm:pt>
    <dgm:pt modelId="{2845FEA4-6C48-471F-BA5C-3B0CF38C2960}" type="parTrans" cxnId="{FDC6D0E8-4C1D-44EB-9060-0CD28BCCA9BA}">
      <dgm:prSet/>
      <dgm:spPr/>
      <dgm:t>
        <a:bodyPr/>
        <a:lstStyle/>
        <a:p>
          <a:endParaRPr lang="en-US"/>
        </a:p>
      </dgm:t>
    </dgm:pt>
    <dgm:pt modelId="{ABE19644-BA73-4073-A14A-5E9F3C47B11B}" type="sibTrans" cxnId="{FDC6D0E8-4C1D-44EB-9060-0CD28BCCA9BA}">
      <dgm:prSet/>
      <dgm:spPr/>
      <dgm:t>
        <a:bodyPr/>
        <a:lstStyle/>
        <a:p>
          <a:endParaRPr lang="en-US"/>
        </a:p>
      </dgm:t>
    </dgm:pt>
    <dgm:pt modelId="{BBCC7019-76FF-4860-A41D-101E0971F30F}" type="pres">
      <dgm:prSet presAssocID="{5E4FFB28-4E82-40E0-8FEB-AC12216F8290}" presName="linearFlow" presStyleCnt="0">
        <dgm:presLayoutVars>
          <dgm:dir/>
          <dgm:resizeHandles val="exact"/>
        </dgm:presLayoutVars>
      </dgm:prSet>
      <dgm:spPr/>
    </dgm:pt>
    <dgm:pt modelId="{AFA6472D-8FDA-4C6B-9643-FB7B97B73B2E}" type="pres">
      <dgm:prSet presAssocID="{D303E759-1D99-45C3-93B4-0DA84A30B29B}" presName="composite" presStyleCnt="0"/>
      <dgm:spPr/>
    </dgm:pt>
    <dgm:pt modelId="{981A15B4-9C7C-48C0-9C3B-EDB3867DBFBD}" type="pres">
      <dgm:prSet presAssocID="{D303E759-1D99-45C3-93B4-0DA84A30B29B}" presName="imgShp" presStyleLbl="fgImgPlace1" presStyleIdx="0" presStyleCnt="4"/>
      <dgm:spPr>
        <a:solidFill>
          <a:srgbClr val="E2EDF1"/>
        </a:solidFill>
        <a:ln>
          <a:solidFill>
            <a:srgbClr val="418DA3"/>
          </a:solidFill>
        </a:ln>
      </dgm:spPr>
    </dgm:pt>
    <dgm:pt modelId="{0857D23A-955D-4245-B39D-5360FC67D9FD}" type="pres">
      <dgm:prSet presAssocID="{D303E759-1D99-45C3-93B4-0DA84A30B29B}" presName="txShp" presStyleLbl="node1" presStyleIdx="0" presStyleCnt="4">
        <dgm:presLayoutVars>
          <dgm:bulletEnabled val="1"/>
        </dgm:presLayoutVars>
      </dgm:prSet>
      <dgm:spPr/>
    </dgm:pt>
    <dgm:pt modelId="{678B8F1A-05B9-4BC1-AD52-4E19F76AAEAD}" type="pres">
      <dgm:prSet presAssocID="{9EA0448D-02A7-4C35-BAD0-3819CB665C17}" presName="spacing" presStyleCnt="0"/>
      <dgm:spPr/>
    </dgm:pt>
    <dgm:pt modelId="{E2009F03-D01A-44C6-8A55-E46FCFC73C03}" type="pres">
      <dgm:prSet presAssocID="{B56FE7F9-D754-4B38-B46C-6AA7741C0656}" presName="composite" presStyleCnt="0"/>
      <dgm:spPr/>
    </dgm:pt>
    <dgm:pt modelId="{D0EC95AE-5E53-475F-92BA-676013879FEF}" type="pres">
      <dgm:prSet presAssocID="{B56FE7F9-D754-4B38-B46C-6AA7741C0656}" presName="imgShp" presStyleLbl="fgImgPlace1" presStyleIdx="1" presStyleCnt="4"/>
      <dgm:spPr>
        <a:solidFill>
          <a:srgbClr val="E2EDF1"/>
        </a:solidFill>
        <a:ln>
          <a:solidFill>
            <a:srgbClr val="418DA3"/>
          </a:solidFill>
        </a:ln>
      </dgm:spPr>
    </dgm:pt>
    <dgm:pt modelId="{749C9E3F-8C99-4099-A78C-0BA852E6700E}" type="pres">
      <dgm:prSet presAssocID="{B56FE7F9-D754-4B38-B46C-6AA7741C0656}" presName="txShp" presStyleLbl="node1" presStyleIdx="1" presStyleCnt="4">
        <dgm:presLayoutVars>
          <dgm:bulletEnabled val="1"/>
        </dgm:presLayoutVars>
      </dgm:prSet>
      <dgm:spPr/>
    </dgm:pt>
    <dgm:pt modelId="{C26F3FEF-9BCC-4367-88B7-659D30D37B98}" type="pres">
      <dgm:prSet presAssocID="{08F965C1-342A-42D2-AF5F-C1F9DD7693AC}" presName="spacing" presStyleCnt="0"/>
      <dgm:spPr/>
    </dgm:pt>
    <dgm:pt modelId="{7A11B1C1-9AAD-431A-9032-CEEC78AD4B6E}" type="pres">
      <dgm:prSet presAssocID="{ECF72DBD-923E-42E3-BCF2-E88563106FB2}" presName="composite" presStyleCnt="0"/>
      <dgm:spPr/>
    </dgm:pt>
    <dgm:pt modelId="{75D8FAAE-BCA8-4A13-A623-BFC4017F2ACC}" type="pres">
      <dgm:prSet presAssocID="{ECF72DBD-923E-42E3-BCF2-E88563106FB2}" presName="imgShp" presStyleLbl="fgImgPlace1" presStyleIdx="2" presStyleCnt="4"/>
      <dgm:spPr>
        <a:solidFill>
          <a:srgbClr val="E2EDF1"/>
        </a:solidFill>
        <a:ln>
          <a:solidFill>
            <a:srgbClr val="418DA3"/>
          </a:solidFill>
        </a:ln>
      </dgm:spPr>
    </dgm:pt>
    <dgm:pt modelId="{E69EE73D-0E3E-4097-A870-AD625C2CBD2D}" type="pres">
      <dgm:prSet presAssocID="{ECF72DBD-923E-42E3-BCF2-E88563106FB2}" presName="txShp" presStyleLbl="node1" presStyleIdx="2" presStyleCnt="4">
        <dgm:presLayoutVars>
          <dgm:bulletEnabled val="1"/>
        </dgm:presLayoutVars>
      </dgm:prSet>
      <dgm:spPr/>
    </dgm:pt>
    <dgm:pt modelId="{4666C027-47C0-4080-93B5-BF754B2A6387}" type="pres">
      <dgm:prSet presAssocID="{36E21649-7CE9-47AB-ACFF-E7DF925D4444}" presName="spacing" presStyleCnt="0"/>
      <dgm:spPr/>
    </dgm:pt>
    <dgm:pt modelId="{42A913E6-DBDF-4BD2-902A-17C1A59F100C}" type="pres">
      <dgm:prSet presAssocID="{933EC179-E512-4EA2-B56C-E141BDF1E83C}" presName="composite" presStyleCnt="0"/>
      <dgm:spPr/>
    </dgm:pt>
    <dgm:pt modelId="{2039B002-54BD-479D-8EB5-063FCAD591A8}" type="pres">
      <dgm:prSet presAssocID="{933EC179-E512-4EA2-B56C-E141BDF1E83C}" presName="imgShp" presStyleLbl="fgImgPlace1" presStyleIdx="3" presStyleCnt="4"/>
      <dgm:spPr>
        <a:solidFill>
          <a:srgbClr val="E2EDF1"/>
        </a:solidFill>
        <a:ln>
          <a:solidFill>
            <a:srgbClr val="418DA3"/>
          </a:solidFill>
        </a:ln>
      </dgm:spPr>
    </dgm:pt>
    <dgm:pt modelId="{74A87D07-C9C3-4650-8415-12E6974689D9}" type="pres">
      <dgm:prSet presAssocID="{933EC179-E512-4EA2-B56C-E141BDF1E83C}" presName="txShp" presStyleLbl="node1" presStyleIdx="3" presStyleCnt="4">
        <dgm:presLayoutVars>
          <dgm:bulletEnabled val="1"/>
        </dgm:presLayoutVars>
      </dgm:prSet>
      <dgm:spPr/>
    </dgm:pt>
  </dgm:ptLst>
  <dgm:cxnLst>
    <dgm:cxn modelId="{CC4E221C-078E-4CE3-99F0-84E89A8E5C49}" srcId="{5E4FFB28-4E82-40E0-8FEB-AC12216F8290}" destId="{D303E759-1D99-45C3-93B4-0DA84A30B29B}" srcOrd="0" destOrd="0" parTransId="{7F8C16EC-1AD4-4041-8339-D25591BD9167}" sibTransId="{9EA0448D-02A7-4C35-BAD0-3819CB665C17}"/>
    <dgm:cxn modelId="{A482F231-40EC-4047-8ECD-ABD5926118F9}" srcId="{5E4FFB28-4E82-40E0-8FEB-AC12216F8290}" destId="{B56FE7F9-D754-4B38-B46C-6AA7741C0656}" srcOrd="1" destOrd="0" parTransId="{1B105C92-8A45-4063-A299-FD4F93DB6B35}" sibTransId="{08F965C1-342A-42D2-AF5F-C1F9DD7693AC}"/>
    <dgm:cxn modelId="{676C4035-E19B-47F5-9841-D23F8A0AB167}" type="presOf" srcId="{D303E759-1D99-45C3-93B4-0DA84A30B29B}" destId="{0857D23A-955D-4245-B39D-5360FC67D9FD}" srcOrd="0" destOrd="0" presId="urn:microsoft.com/office/officeart/2005/8/layout/vList3"/>
    <dgm:cxn modelId="{22235974-8D6F-499F-B554-1BE13F390E23}" type="presOf" srcId="{ECF72DBD-923E-42E3-BCF2-E88563106FB2}" destId="{E69EE73D-0E3E-4097-A870-AD625C2CBD2D}" srcOrd="0" destOrd="0" presId="urn:microsoft.com/office/officeart/2005/8/layout/vList3"/>
    <dgm:cxn modelId="{2505877C-378D-446B-9621-7C7999BD0AB6}" type="presOf" srcId="{5E4FFB28-4E82-40E0-8FEB-AC12216F8290}" destId="{BBCC7019-76FF-4860-A41D-101E0971F30F}" srcOrd="0" destOrd="0" presId="urn:microsoft.com/office/officeart/2005/8/layout/vList3"/>
    <dgm:cxn modelId="{69C3DDDD-1964-4428-BC07-17D1D2DBD7BA}" type="presOf" srcId="{933EC179-E512-4EA2-B56C-E141BDF1E83C}" destId="{74A87D07-C9C3-4650-8415-12E6974689D9}" srcOrd="0" destOrd="0" presId="urn:microsoft.com/office/officeart/2005/8/layout/vList3"/>
    <dgm:cxn modelId="{8A071DE5-F97D-4F23-BF5C-ACA6EF452215}" srcId="{5E4FFB28-4E82-40E0-8FEB-AC12216F8290}" destId="{ECF72DBD-923E-42E3-BCF2-E88563106FB2}" srcOrd="2" destOrd="0" parTransId="{FB47967A-A609-49DA-BED3-291667736DB4}" sibTransId="{36E21649-7CE9-47AB-ACFF-E7DF925D4444}"/>
    <dgm:cxn modelId="{FDC6D0E8-4C1D-44EB-9060-0CD28BCCA9BA}" srcId="{5E4FFB28-4E82-40E0-8FEB-AC12216F8290}" destId="{933EC179-E512-4EA2-B56C-E141BDF1E83C}" srcOrd="3" destOrd="0" parTransId="{2845FEA4-6C48-471F-BA5C-3B0CF38C2960}" sibTransId="{ABE19644-BA73-4073-A14A-5E9F3C47B11B}"/>
    <dgm:cxn modelId="{CBB04FF0-B96A-4F5E-A021-29C84F44C0CD}" type="presOf" srcId="{B56FE7F9-D754-4B38-B46C-6AA7741C0656}" destId="{749C9E3F-8C99-4099-A78C-0BA852E6700E}" srcOrd="0" destOrd="0" presId="urn:microsoft.com/office/officeart/2005/8/layout/vList3"/>
    <dgm:cxn modelId="{02D159FF-9A52-4A07-AEBA-820BD8A3DDB1}" type="presParOf" srcId="{BBCC7019-76FF-4860-A41D-101E0971F30F}" destId="{AFA6472D-8FDA-4C6B-9643-FB7B97B73B2E}" srcOrd="0" destOrd="0" presId="urn:microsoft.com/office/officeart/2005/8/layout/vList3"/>
    <dgm:cxn modelId="{62C0005F-F98D-4B15-9817-62146CD0E431}" type="presParOf" srcId="{AFA6472D-8FDA-4C6B-9643-FB7B97B73B2E}" destId="{981A15B4-9C7C-48C0-9C3B-EDB3867DBFBD}" srcOrd="0" destOrd="0" presId="urn:microsoft.com/office/officeart/2005/8/layout/vList3"/>
    <dgm:cxn modelId="{F212E889-8F9E-4C62-9C96-8A5611682E05}" type="presParOf" srcId="{AFA6472D-8FDA-4C6B-9643-FB7B97B73B2E}" destId="{0857D23A-955D-4245-B39D-5360FC67D9FD}" srcOrd="1" destOrd="0" presId="urn:microsoft.com/office/officeart/2005/8/layout/vList3"/>
    <dgm:cxn modelId="{C820C101-C9A1-4A7F-89A0-89C7A246B6B9}" type="presParOf" srcId="{BBCC7019-76FF-4860-A41D-101E0971F30F}" destId="{678B8F1A-05B9-4BC1-AD52-4E19F76AAEAD}" srcOrd="1" destOrd="0" presId="urn:microsoft.com/office/officeart/2005/8/layout/vList3"/>
    <dgm:cxn modelId="{87911A07-D144-4221-BE58-6CEE729D8DF8}" type="presParOf" srcId="{BBCC7019-76FF-4860-A41D-101E0971F30F}" destId="{E2009F03-D01A-44C6-8A55-E46FCFC73C03}" srcOrd="2" destOrd="0" presId="urn:microsoft.com/office/officeart/2005/8/layout/vList3"/>
    <dgm:cxn modelId="{E87CAB84-2C92-4F44-A719-0824A440D575}" type="presParOf" srcId="{E2009F03-D01A-44C6-8A55-E46FCFC73C03}" destId="{D0EC95AE-5E53-475F-92BA-676013879FEF}" srcOrd="0" destOrd="0" presId="urn:microsoft.com/office/officeart/2005/8/layout/vList3"/>
    <dgm:cxn modelId="{482AE16E-C7B8-460F-BFC4-1432EADE89AB}" type="presParOf" srcId="{E2009F03-D01A-44C6-8A55-E46FCFC73C03}" destId="{749C9E3F-8C99-4099-A78C-0BA852E6700E}" srcOrd="1" destOrd="0" presId="urn:microsoft.com/office/officeart/2005/8/layout/vList3"/>
    <dgm:cxn modelId="{79B3FF17-6E08-41C1-8A81-B058BED20268}" type="presParOf" srcId="{BBCC7019-76FF-4860-A41D-101E0971F30F}" destId="{C26F3FEF-9BCC-4367-88B7-659D30D37B98}" srcOrd="3" destOrd="0" presId="urn:microsoft.com/office/officeart/2005/8/layout/vList3"/>
    <dgm:cxn modelId="{2C3DA0F1-6E11-4512-AA3F-F3A9BFFACA15}" type="presParOf" srcId="{BBCC7019-76FF-4860-A41D-101E0971F30F}" destId="{7A11B1C1-9AAD-431A-9032-CEEC78AD4B6E}" srcOrd="4" destOrd="0" presId="urn:microsoft.com/office/officeart/2005/8/layout/vList3"/>
    <dgm:cxn modelId="{B4D957FA-683A-4ED3-B581-2BC26F08EFA2}" type="presParOf" srcId="{7A11B1C1-9AAD-431A-9032-CEEC78AD4B6E}" destId="{75D8FAAE-BCA8-4A13-A623-BFC4017F2ACC}" srcOrd="0" destOrd="0" presId="urn:microsoft.com/office/officeart/2005/8/layout/vList3"/>
    <dgm:cxn modelId="{6E2030BF-2AD1-440D-9D6F-AC1D53CF9974}" type="presParOf" srcId="{7A11B1C1-9AAD-431A-9032-CEEC78AD4B6E}" destId="{E69EE73D-0E3E-4097-A870-AD625C2CBD2D}" srcOrd="1" destOrd="0" presId="urn:microsoft.com/office/officeart/2005/8/layout/vList3"/>
    <dgm:cxn modelId="{9255D999-5396-401F-A770-D575BD0DB944}" type="presParOf" srcId="{BBCC7019-76FF-4860-A41D-101E0971F30F}" destId="{4666C027-47C0-4080-93B5-BF754B2A6387}" srcOrd="5" destOrd="0" presId="urn:microsoft.com/office/officeart/2005/8/layout/vList3"/>
    <dgm:cxn modelId="{94377846-A12A-4ABC-B1E1-06564D8A128F}" type="presParOf" srcId="{BBCC7019-76FF-4860-A41D-101E0971F30F}" destId="{42A913E6-DBDF-4BD2-902A-17C1A59F100C}" srcOrd="6" destOrd="0" presId="urn:microsoft.com/office/officeart/2005/8/layout/vList3"/>
    <dgm:cxn modelId="{0B75A66E-0EB5-49A6-B859-E4356E9A6DA6}" type="presParOf" srcId="{42A913E6-DBDF-4BD2-902A-17C1A59F100C}" destId="{2039B002-54BD-479D-8EB5-063FCAD591A8}" srcOrd="0" destOrd="0" presId="urn:microsoft.com/office/officeart/2005/8/layout/vList3"/>
    <dgm:cxn modelId="{034D0B42-842D-422F-A296-A8415E5546DC}" type="presParOf" srcId="{42A913E6-DBDF-4BD2-902A-17C1A59F100C}" destId="{74A87D07-C9C3-4650-8415-12E6974689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FFB28-4E82-40E0-8FEB-AC12216F829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303E759-1D99-45C3-93B4-0DA84A30B29B}">
      <dgm:prSet phldrT="[Testo]" custT="1"/>
      <dgm:spPr>
        <a:solidFill>
          <a:srgbClr val="0A6C8B">
            <a:alpha val="71000"/>
          </a:srgbClr>
        </a:solidFill>
        <a:ln>
          <a:solidFill>
            <a:srgbClr val="0A6C8B"/>
          </a:solidFill>
        </a:ln>
      </dgm:spPr>
      <dgm:t>
        <a:bodyPr/>
        <a:lstStyle/>
        <a:p>
          <a:r>
            <a:rPr lang="it-IT" sz="2800" dirty="0">
              <a:latin typeface="Trebuchet MS" panose="020B0603020202020204" pitchFamily="34" charset="0"/>
              <a:cs typeface="Arial" panose="020B0604020202020204" pitchFamily="34" charset="0"/>
            </a:rPr>
            <a:t>Trust (</a:t>
          </a:r>
          <a:r>
            <a:rPr lang="it-IT" sz="2800" b="1" i="1" dirty="0">
              <a:latin typeface="Trebuchet MS" panose="020B0603020202020204" pitchFamily="34" charset="0"/>
              <a:cs typeface="Arial" panose="020B0604020202020204" pitchFamily="34" charset="0"/>
            </a:rPr>
            <a:t>C</a:t>
          </a:r>
          <a:r>
            <a:rPr lang="en-US" sz="2800" b="1" i="1" dirty="0" err="1">
              <a:latin typeface="Trebuchet MS" panose="020B0603020202020204" pitchFamily="34" charset="0"/>
              <a:cs typeface="Arial" panose="020B0604020202020204" pitchFamily="34" charset="0"/>
            </a:rPr>
            <a:t>ontractual</a:t>
          </a:r>
          <a:r>
            <a:rPr lang="en-US" sz="2800" dirty="0">
              <a:latin typeface="Trebuchet MS" panose="020B0603020202020204" pitchFamily="34" charset="0"/>
              <a:cs typeface="Arial" panose="020B0604020202020204" pitchFamily="34" charset="0"/>
            </a:rPr>
            <a:t>, </a:t>
          </a:r>
          <a:r>
            <a:rPr lang="en-US" sz="2800" b="1" i="1" dirty="0">
              <a:latin typeface="Trebuchet MS" panose="020B0603020202020204" pitchFamily="34" charset="0"/>
              <a:cs typeface="Arial" panose="020B0604020202020204" pitchFamily="34" charset="0"/>
            </a:rPr>
            <a:t>Competence</a:t>
          </a:r>
          <a:r>
            <a:rPr lang="en-US" sz="2800" dirty="0">
              <a:latin typeface="Trebuchet MS" panose="020B0603020202020204" pitchFamily="34" charset="0"/>
              <a:cs typeface="Arial" panose="020B0604020202020204" pitchFamily="34" charset="0"/>
            </a:rPr>
            <a:t> and </a:t>
          </a:r>
          <a:r>
            <a:rPr lang="en-US" sz="2800" i="1" dirty="0">
              <a:latin typeface="Trebuchet MS" panose="020B0603020202020204" pitchFamily="34" charset="0"/>
              <a:cs typeface="Arial" panose="020B0604020202020204" pitchFamily="34" charset="0"/>
            </a:rPr>
            <a:t>G</a:t>
          </a:r>
          <a:r>
            <a:rPr lang="en-US" sz="2800" b="1" i="1" dirty="0">
              <a:latin typeface="Trebuchet MS" panose="020B0603020202020204" pitchFamily="34" charset="0"/>
              <a:cs typeface="Arial" panose="020B0604020202020204" pitchFamily="34" charset="0"/>
            </a:rPr>
            <a:t>oodwill</a:t>
          </a:r>
          <a:r>
            <a:rPr lang="en-US" sz="2800" b="1" dirty="0">
              <a:latin typeface="Trebuchet MS" panose="020B0603020202020204" pitchFamily="34" charset="0"/>
              <a:cs typeface="Arial" panose="020B0604020202020204" pitchFamily="34" charset="0"/>
            </a:rPr>
            <a:t>)</a:t>
          </a:r>
          <a:endParaRPr lang="en-US" sz="2400" dirty="0">
            <a:latin typeface="Trebuchet MS" panose="020B0603020202020204" pitchFamily="34" charset="0"/>
            <a:cs typeface="Arial" panose="020B0604020202020204" pitchFamily="34" charset="0"/>
          </a:endParaRPr>
        </a:p>
      </dgm:t>
    </dgm:pt>
    <dgm:pt modelId="{7F8C16EC-1AD4-4041-8339-D25591BD9167}" type="parTrans" cxnId="{CC4E221C-078E-4CE3-99F0-84E89A8E5C49}">
      <dgm:prSet/>
      <dgm:spPr/>
      <dgm:t>
        <a:bodyPr/>
        <a:lstStyle/>
        <a:p>
          <a:endParaRPr lang="en-US" sz="1400"/>
        </a:p>
      </dgm:t>
    </dgm:pt>
    <dgm:pt modelId="{9EA0448D-02A7-4C35-BAD0-3819CB665C17}" type="sibTrans" cxnId="{CC4E221C-078E-4CE3-99F0-84E89A8E5C49}">
      <dgm:prSet/>
      <dgm:spPr/>
      <dgm:t>
        <a:bodyPr/>
        <a:lstStyle/>
        <a:p>
          <a:endParaRPr lang="en-US" sz="1400"/>
        </a:p>
      </dgm:t>
    </dgm:pt>
    <dgm:pt modelId="{D955F80D-078A-4BC6-AE99-8EBAD2BA2B9F}">
      <dgm:prSet phldrT="[Testo]" custT="1"/>
      <dgm:spPr>
        <a:solidFill>
          <a:srgbClr val="0A6C8B">
            <a:alpha val="71000"/>
          </a:srgbClr>
        </a:solidFill>
        <a:ln>
          <a:solidFill>
            <a:srgbClr val="0A6C8B"/>
          </a:solidFill>
        </a:ln>
      </dgm:spPr>
      <dgm:t>
        <a:bodyPr/>
        <a:lstStyle/>
        <a:p>
          <a:r>
            <a:rPr lang="en-US" sz="2800" dirty="0">
              <a:latin typeface="Trebuchet MS" panose="020B0603020202020204" pitchFamily="34" charset="0"/>
              <a:cs typeface="Arial" panose="020B0604020202020204" pitchFamily="34" charset="0"/>
            </a:rPr>
            <a:t>Information sharing</a:t>
          </a:r>
        </a:p>
      </dgm:t>
    </dgm:pt>
    <dgm:pt modelId="{6170625C-F773-4D6E-AC58-C017ADF5AFC0}" type="parTrans" cxnId="{49944E42-6499-4BD9-A3D8-D14A33957B96}">
      <dgm:prSet/>
      <dgm:spPr/>
      <dgm:t>
        <a:bodyPr/>
        <a:lstStyle/>
        <a:p>
          <a:endParaRPr lang="en-US" sz="1400"/>
        </a:p>
      </dgm:t>
    </dgm:pt>
    <dgm:pt modelId="{61E0D392-1A9F-44E4-A43F-0E8EDE3DD88C}" type="sibTrans" cxnId="{49944E42-6499-4BD9-A3D8-D14A33957B96}">
      <dgm:prSet/>
      <dgm:spPr/>
      <dgm:t>
        <a:bodyPr/>
        <a:lstStyle/>
        <a:p>
          <a:endParaRPr lang="en-US" sz="1400"/>
        </a:p>
      </dgm:t>
    </dgm:pt>
    <dgm:pt modelId="{73C62B97-CCDF-4434-9B3C-787AC88F6CC3}">
      <dgm:prSet phldrT="[Testo]" custT="1"/>
      <dgm:spPr>
        <a:solidFill>
          <a:srgbClr val="0A6C8B">
            <a:alpha val="71000"/>
          </a:srgbClr>
        </a:solidFill>
        <a:ln>
          <a:solidFill>
            <a:srgbClr val="0A6C8B"/>
          </a:solidFill>
        </a:ln>
      </dgm:spPr>
      <dgm:t>
        <a:bodyPr/>
        <a:lstStyle/>
        <a:p>
          <a:pPr algn="l"/>
          <a:r>
            <a:rPr lang="en-US" sz="2800" dirty="0">
              <a:latin typeface="Trebuchet MS" panose="020B0603020202020204" pitchFamily="34" charset="0"/>
              <a:cs typeface="Arial" panose="020B0604020202020204" pitchFamily="34" charset="0"/>
            </a:rPr>
            <a:t>Joint governance</a:t>
          </a:r>
        </a:p>
      </dgm:t>
    </dgm:pt>
    <dgm:pt modelId="{2C62B914-1814-44FE-A88F-DC1AA0D0C8DA}" type="parTrans" cxnId="{792E0027-B60D-4964-BA75-12F0DCA6FB4B}">
      <dgm:prSet/>
      <dgm:spPr/>
      <dgm:t>
        <a:bodyPr/>
        <a:lstStyle/>
        <a:p>
          <a:endParaRPr lang="en-US" sz="1400"/>
        </a:p>
      </dgm:t>
    </dgm:pt>
    <dgm:pt modelId="{B3BE77C5-F406-4A90-835D-90BDEE0F382F}" type="sibTrans" cxnId="{792E0027-B60D-4964-BA75-12F0DCA6FB4B}">
      <dgm:prSet/>
      <dgm:spPr/>
      <dgm:t>
        <a:bodyPr/>
        <a:lstStyle/>
        <a:p>
          <a:endParaRPr lang="en-US" sz="1400"/>
        </a:p>
      </dgm:t>
    </dgm:pt>
    <dgm:pt modelId="{9DE78410-8918-4E45-B525-3B6BB1019E8F}">
      <dgm:prSet phldrT="[Testo]" custT="1"/>
      <dgm:spPr>
        <a:solidFill>
          <a:srgbClr val="0A6C8B">
            <a:alpha val="71000"/>
          </a:srgbClr>
        </a:solidFill>
        <a:ln>
          <a:solidFill>
            <a:srgbClr val="0A6C8B"/>
          </a:solidFill>
        </a:ln>
      </dgm:spPr>
      <dgm:t>
        <a:bodyPr/>
        <a:lstStyle/>
        <a:p>
          <a:r>
            <a:rPr lang="en-US" sz="2800">
              <a:latin typeface="Trebuchet MS" panose="020B0603020202020204" pitchFamily="34" charset="0"/>
              <a:cs typeface="Arial" panose="020B0604020202020204" pitchFamily="34" charset="0"/>
            </a:rPr>
            <a:t>Flexibility</a:t>
          </a:r>
        </a:p>
      </dgm:t>
    </dgm:pt>
    <dgm:pt modelId="{0F59723C-B158-4FC7-BB71-0FC24DEBE7B3}" type="parTrans" cxnId="{E06A5379-6554-4E53-8631-89F5DFCA2062}">
      <dgm:prSet/>
      <dgm:spPr/>
      <dgm:t>
        <a:bodyPr/>
        <a:lstStyle/>
        <a:p>
          <a:endParaRPr lang="en-US" sz="1400"/>
        </a:p>
      </dgm:t>
    </dgm:pt>
    <dgm:pt modelId="{E6D91850-21B8-47E4-98B3-6D1C73075EC2}" type="sibTrans" cxnId="{E06A5379-6554-4E53-8631-89F5DFCA2062}">
      <dgm:prSet/>
      <dgm:spPr/>
      <dgm:t>
        <a:bodyPr/>
        <a:lstStyle/>
        <a:p>
          <a:endParaRPr lang="en-US" sz="1400"/>
        </a:p>
      </dgm:t>
    </dgm:pt>
    <dgm:pt modelId="{5814F304-8BA9-44B7-AF8A-A79F3A1B9F54}">
      <dgm:prSet phldrT="[Testo]" custT="1"/>
      <dgm:spPr>
        <a:solidFill>
          <a:srgbClr val="0A6C8B">
            <a:alpha val="71000"/>
          </a:srgbClr>
        </a:solidFill>
        <a:ln>
          <a:solidFill>
            <a:srgbClr val="0A6C8B"/>
          </a:solidFill>
        </a:ln>
      </dgm:spPr>
      <dgm:t>
        <a:bodyPr/>
        <a:lstStyle/>
        <a:p>
          <a:pPr rtl="0"/>
          <a:r>
            <a:rPr lang="en-US" sz="2800" dirty="0">
              <a:latin typeface="Trebuchet MS"/>
              <a:cs typeface="Arial"/>
            </a:rPr>
            <a:t>Innovation </a:t>
          </a:r>
        </a:p>
      </dgm:t>
    </dgm:pt>
    <dgm:pt modelId="{CF0D51AD-DE4D-444B-B983-93915B0331CF}" type="parTrans" cxnId="{A7C2A435-B9B4-4129-B051-59B7DC0074C4}">
      <dgm:prSet/>
      <dgm:spPr/>
      <dgm:t>
        <a:bodyPr/>
        <a:lstStyle/>
        <a:p>
          <a:endParaRPr lang="en-US" sz="1400"/>
        </a:p>
      </dgm:t>
    </dgm:pt>
    <dgm:pt modelId="{45C0A797-6C41-4995-BF5F-4689DAE736E5}" type="sibTrans" cxnId="{A7C2A435-B9B4-4129-B051-59B7DC0074C4}">
      <dgm:prSet/>
      <dgm:spPr/>
      <dgm:t>
        <a:bodyPr/>
        <a:lstStyle/>
        <a:p>
          <a:endParaRPr lang="en-US" sz="1400"/>
        </a:p>
      </dgm:t>
    </dgm:pt>
    <dgm:pt modelId="{013BCB9A-FC8A-4C8B-83AF-1E42E5D2D6B7}">
      <dgm:prSet custT="1"/>
      <dgm:spPr>
        <a:solidFill>
          <a:srgbClr val="5197AD"/>
        </a:solidFill>
        <a:ln>
          <a:solidFill>
            <a:srgbClr val="0A6C8B"/>
          </a:solidFill>
        </a:ln>
      </dgm:spPr>
      <dgm:t>
        <a:bodyPr/>
        <a:lstStyle/>
        <a:p>
          <a:r>
            <a:rPr lang="it-IT" sz="2800" dirty="0">
              <a:latin typeface="Trebuchet MS" panose="020B0603020202020204" pitchFamily="34" charset="0"/>
            </a:rPr>
            <a:t>Risk (</a:t>
          </a:r>
          <a:r>
            <a:rPr lang="it-IT" sz="2800" b="1" i="1" dirty="0">
              <a:latin typeface="Trebuchet MS" panose="020B0603020202020204" pitchFamily="34" charset="0"/>
            </a:rPr>
            <a:t>Performance</a:t>
          </a:r>
          <a:r>
            <a:rPr lang="it-IT" sz="2800" i="1" dirty="0">
              <a:latin typeface="Trebuchet MS" panose="020B0603020202020204" pitchFamily="34" charset="0"/>
            </a:rPr>
            <a:t> </a:t>
          </a:r>
          <a:r>
            <a:rPr lang="it-IT" sz="2800" i="0" dirty="0">
              <a:latin typeface="Trebuchet MS" panose="020B0603020202020204" pitchFamily="34" charset="0"/>
            </a:rPr>
            <a:t>and</a:t>
          </a:r>
          <a:r>
            <a:rPr lang="it-IT" sz="2800" i="1" dirty="0">
              <a:latin typeface="Trebuchet MS" panose="020B0603020202020204" pitchFamily="34" charset="0"/>
            </a:rPr>
            <a:t> </a:t>
          </a:r>
          <a:r>
            <a:rPr lang="it-IT" sz="2800" b="1" i="1" dirty="0" err="1">
              <a:latin typeface="Trebuchet MS" panose="020B0603020202020204" pitchFamily="34" charset="0"/>
            </a:rPr>
            <a:t>Relational</a:t>
          </a:r>
          <a:r>
            <a:rPr lang="it-IT" sz="2800" dirty="0">
              <a:latin typeface="Trebuchet MS" panose="020B0603020202020204" pitchFamily="34" charset="0"/>
            </a:rPr>
            <a:t>) </a:t>
          </a:r>
          <a:endParaRPr lang="en-US" sz="2800" dirty="0">
            <a:latin typeface="Trebuchet MS" panose="020B0603020202020204" pitchFamily="34" charset="0"/>
          </a:endParaRPr>
        </a:p>
      </dgm:t>
    </dgm:pt>
    <dgm:pt modelId="{6A92CBEA-107C-48C1-9556-57D93A5BE4FC}" type="parTrans" cxnId="{FABBEA91-9DA9-45D9-AD4F-9DA4871B6E33}">
      <dgm:prSet/>
      <dgm:spPr/>
      <dgm:t>
        <a:bodyPr/>
        <a:lstStyle/>
        <a:p>
          <a:endParaRPr lang="en-US"/>
        </a:p>
      </dgm:t>
    </dgm:pt>
    <dgm:pt modelId="{690AC979-0A52-4A95-A118-D77B317BFF4C}" type="sibTrans" cxnId="{FABBEA91-9DA9-45D9-AD4F-9DA4871B6E33}">
      <dgm:prSet/>
      <dgm:spPr/>
      <dgm:t>
        <a:bodyPr/>
        <a:lstStyle/>
        <a:p>
          <a:endParaRPr lang="en-US"/>
        </a:p>
      </dgm:t>
    </dgm:pt>
    <dgm:pt modelId="{FBEAF415-A6D7-43B4-9755-A01BBA819150}">
      <dgm:prSet/>
      <dgm:spPr/>
      <dgm:t>
        <a:bodyPr/>
        <a:lstStyle/>
        <a:p>
          <a:endParaRPr lang="en-US"/>
        </a:p>
      </dgm:t>
    </dgm:pt>
    <dgm:pt modelId="{3FEB08F2-5E7D-4DDD-BA31-B9EC8B010369}" type="sibTrans" cxnId="{2F3B2C02-62AC-4528-BA7B-6428087FE9E9}">
      <dgm:prSet/>
      <dgm:spPr/>
      <dgm:t>
        <a:bodyPr/>
        <a:lstStyle/>
        <a:p>
          <a:endParaRPr lang="en-US"/>
        </a:p>
      </dgm:t>
    </dgm:pt>
    <dgm:pt modelId="{FD11791B-C988-4D04-B0DD-B7601140F8CC}" type="parTrans" cxnId="{2F3B2C02-62AC-4528-BA7B-6428087FE9E9}">
      <dgm:prSet/>
      <dgm:spPr/>
      <dgm:t>
        <a:bodyPr/>
        <a:lstStyle/>
        <a:p>
          <a:endParaRPr lang="en-US"/>
        </a:p>
      </dgm:t>
    </dgm:pt>
    <dgm:pt modelId="{872F231F-B865-4D15-BB4D-173058315152}">
      <dgm:prSet custT="1"/>
      <dgm:spPr>
        <a:solidFill>
          <a:srgbClr val="5197AD"/>
        </a:solidFill>
        <a:ln>
          <a:solidFill>
            <a:srgbClr val="0A6C8B"/>
          </a:solidFill>
        </a:ln>
      </dgm:spPr>
      <dgm:t>
        <a:bodyPr/>
        <a:lstStyle/>
        <a:p>
          <a:r>
            <a:rPr lang="en-US" sz="2800" dirty="0">
              <a:latin typeface="Trebuchet MS" panose="020B0603020202020204" pitchFamily="34" charset="0"/>
            </a:rPr>
            <a:t>Same benefits</a:t>
          </a:r>
        </a:p>
      </dgm:t>
    </dgm:pt>
    <dgm:pt modelId="{58AE23C3-BE60-4E45-ADF1-988324B55AF5}" type="sibTrans" cxnId="{20A7A3AF-0476-48D9-A68E-85019EBF3816}">
      <dgm:prSet/>
      <dgm:spPr/>
      <dgm:t>
        <a:bodyPr/>
        <a:lstStyle/>
        <a:p>
          <a:endParaRPr lang="en-US"/>
        </a:p>
      </dgm:t>
    </dgm:pt>
    <dgm:pt modelId="{316251D8-DA98-419E-BC9F-EE828DE5A998}" type="parTrans" cxnId="{20A7A3AF-0476-48D9-A68E-85019EBF3816}">
      <dgm:prSet/>
      <dgm:spPr/>
      <dgm:t>
        <a:bodyPr/>
        <a:lstStyle/>
        <a:p>
          <a:endParaRPr lang="en-US"/>
        </a:p>
      </dgm:t>
    </dgm:pt>
    <dgm:pt modelId="{77B73143-5E20-46B0-80D7-B03E8F7AB69F}" type="pres">
      <dgm:prSet presAssocID="{5E4FFB28-4E82-40E0-8FEB-AC12216F8290}" presName="Name0" presStyleCnt="0">
        <dgm:presLayoutVars>
          <dgm:chMax val="7"/>
          <dgm:chPref val="7"/>
          <dgm:dir/>
        </dgm:presLayoutVars>
      </dgm:prSet>
      <dgm:spPr/>
    </dgm:pt>
    <dgm:pt modelId="{D150EE98-A179-4F45-8628-6664002E2CB1}" type="pres">
      <dgm:prSet presAssocID="{5E4FFB28-4E82-40E0-8FEB-AC12216F8290}" presName="Name1" presStyleCnt="0"/>
      <dgm:spPr/>
    </dgm:pt>
    <dgm:pt modelId="{959D54DB-D6B5-47B8-BE63-7199F7083161}" type="pres">
      <dgm:prSet presAssocID="{5E4FFB28-4E82-40E0-8FEB-AC12216F8290}" presName="cycle" presStyleCnt="0"/>
      <dgm:spPr/>
    </dgm:pt>
    <dgm:pt modelId="{52FB1E6B-03B4-4873-B390-15326F488628}" type="pres">
      <dgm:prSet presAssocID="{5E4FFB28-4E82-40E0-8FEB-AC12216F8290}" presName="srcNode" presStyleLbl="node1" presStyleIdx="0" presStyleCnt="7"/>
      <dgm:spPr/>
    </dgm:pt>
    <dgm:pt modelId="{63E432F3-6106-4BCE-910B-952028999FC5}" type="pres">
      <dgm:prSet presAssocID="{5E4FFB28-4E82-40E0-8FEB-AC12216F8290}" presName="conn" presStyleLbl="parChTrans1D2" presStyleIdx="0" presStyleCnt="1"/>
      <dgm:spPr/>
    </dgm:pt>
    <dgm:pt modelId="{4445E065-3656-4BDA-95D1-792AA826E9FB}" type="pres">
      <dgm:prSet presAssocID="{5E4FFB28-4E82-40E0-8FEB-AC12216F8290}" presName="extraNode" presStyleLbl="node1" presStyleIdx="0" presStyleCnt="7"/>
      <dgm:spPr/>
    </dgm:pt>
    <dgm:pt modelId="{BC73316F-9919-4406-9279-83D3664866A4}" type="pres">
      <dgm:prSet presAssocID="{5E4FFB28-4E82-40E0-8FEB-AC12216F8290}" presName="dstNode" presStyleLbl="node1" presStyleIdx="0" presStyleCnt="7"/>
      <dgm:spPr/>
    </dgm:pt>
    <dgm:pt modelId="{61E1C88D-490F-4F30-9D04-A641993F7D45}" type="pres">
      <dgm:prSet presAssocID="{D303E759-1D99-45C3-93B4-0DA84A30B29B}" presName="text_1" presStyleLbl="node1" presStyleIdx="0" presStyleCnt="7">
        <dgm:presLayoutVars>
          <dgm:bulletEnabled val="1"/>
        </dgm:presLayoutVars>
      </dgm:prSet>
      <dgm:spPr/>
    </dgm:pt>
    <dgm:pt modelId="{270CD068-44AF-4238-A10E-F4018B851C9D}" type="pres">
      <dgm:prSet presAssocID="{D303E759-1D99-45C3-93B4-0DA84A30B29B}" presName="accent_1" presStyleCnt="0"/>
      <dgm:spPr/>
    </dgm:pt>
    <dgm:pt modelId="{A10C0CBA-EAD5-413C-B407-D9689EFA1A40}" type="pres">
      <dgm:prSet presAssocID="{D303E759-1D99-45C3-93B4-0DA84A30B29B}" presName="accentRepeatNode" presStyleLbl="solidFgAcc1" presStyleIdx="0" presStyleCnt="7"/>
      <dgm:spPr>
        <a:ln>
          <a:solidFill>
            <a:srgbClr val="0A6C8B"/>
          </a:solidFill>
        </a:ln>
      </dgm:spPr>
    </dgm:pt>
    <dgm:pt modelId="{FC454889-CAD6-4874-A9D6-C54DB5DE62A4}" type="pres">
      <dgm:prSet presAssocID="{D955F80D-078A-4BC6-AE99-8EBAD2BA2B9F}" presName="text_2" presStyleLbl="node1" presStyleIdx="1" presStyleCnt="7">
        <dgm:presLayoutVars>
          <dgm:bulletEnabled val="1"/>
        </dgm:presLayoutVars>
      </dgm:prSet>
      <dgm:spPr/>
    </dgm:pt>
    <dgm:pt modelId="{15678EBC-D83D-4C0A-B32B-BEECDA18B4D9}" type="pres">
      <dgm:prSet presAssocID="{D955F80D-078A-4BC6-AE99-8EBAD2BA2B9F}" presName="accent_2" presStyleCnt="0"/>
      <dgm:spPr/>
    </dgm:pt>
    <dgm:pt modelId="{5662D062-2DD0-41AC-943C-068E1288D049}" type="pres">
      <dgm:prSet presAssocID="{D955F80D-078A-4BC6-AE99-8EBAD2BA2B9F}" presName="accentRepeatNode" presStyleLbl="solidFgAcc1" presStyleIdx="1" presStyleCnt="7"/>
      <dgm:spPr>
        <a:ln>
          <a:solidFill>
            <a:srgbClr val="0A6C8B"/>
          </a:solidFill>
        </a:ln>
      </dgm:spPr>
    </dgm:pt>
    <dgm:pt modelId="{A8BED094-E4F0-40D7-8932-08B328801338}" type="pres">
      <dgm:prSet presAssocID="{73C62B97-CCDF-4434-9B3C-787AC88F6CC3}" presName="text_3" presStyleLbl="node1" presStyleIdx="2" presStyleCnt="7">
        <dgm:presLayoutVars>
          <dgm:bulletEnabled val="1"/>
        </dgm:presLayoutVars>
      </dgm:prSet>
      <dgm:spPr/>
    </dgm:pt>
    <dgm:pt modelId="{BF8F1409-A98E-4472-9C05-F1DCA652E20B}" type="pres">
      <dgm:prSet presAssocID="{73C62B97-CCDF-4434-9B3C-787AC88F6CC3}" presName="accent_3" presStyleCnt="0"/>
      <dgm:spPr/>
    </dgm:pt>
    <dgm:pt modelId="{DE44A916-9E74-4921-A02E-716CE599B99E}" type="pres">
      <dgm:prSet presAssocID="{73C62B97-CCDF-4434-9B3C-787AC88F6CC3}" presName="accentRepeatNode" presStyleLbl="solidFgAcc1" presStyleIdx="2" presStyleCnt="7"/>
      <dgm:spPr>
        <a:ln>
          <a:solidFill>
            <a:srgbClr val="0A6C8B"/>
          </a:solidFill>
        </a:ln>
      </dgm:spPr>
    </dgm:pt>
    <dgm:pt modelId="{6D6F6A8C-D2BB-4EA0-B991-9A68FB80A434}" type="pres">
      <dgm:prSet presAssocID="{9DE78410-8918-4E45-B525-3B6BB1019E8F}" presName="text_4" presStyleLbl="node1" presStyleIdx="3" presStyleCnt="7">
        <dgm:presLayoutVars>
          <dgm:bulletEnabled val="1"/>
        </dgm:presLayoutVars>
      </dgm:prSet>
      <dgm:spPr/>
    </dgm:pt>
    <dgm:pt modelId="{8EBBDF16-0FB3-46D0-A3F0-B78577554344}" type="pres">
      <dgm:prSet presAssocID="{9DE78410-8918-4E45-B525-3B6BB1019E8F}" presName="accent_4" presStyleCnt="0"/>
      <dgm:spPr/>
    </dgm:pt>
    <dgm:pt modelId="{4DAA7136-938C-4F82-8EE9-E35CE1F81437}" type="pres">
      <dgm:prSet presAssocID="{9DE78410-8918-4E45-B525-3B6BB1019E8F}" presName="accentRepeatNode" presStyleLbl="solidFgAcc1" presStyleIdx="3" presStyleCnt="7"/>
      <dgm:spPr>
        <a:ln>
          <a:solidFill>
            <a:srgbClr val="0A6C8B"/>
          </a:solidFill>
        </a:ln>
      </dgm:spPr>
    </dgm:pt>
    <dgm:pt modelId="{0AF754A0-0100-4615-AD0F-48A26F40CAD5}" type="pres">
      <dgm:prSet presAssocID="{5814F304-8BA9-44B7-AF8A-A79F3A1B9F54}" presName="text_5" presStyleLbl="node1" presStyleIdx="4" presStyleCnt="7">
        <dgm:presLayoutVars>
          <dgm:bulletEnabled val="1"/>
        </dgm:presLayoutVars>
      </dgm:prSet>
      <dgm:spPr/>
    </dgm:pt>
    <dgm:pt modelId="{E0CF7BDC-069F-422D-87AD-D5D4C244F3D3}" type="pres">
      <dgm:prSet presAssocID="{5814F304-8BA9-44B7-AF8A-A79F3A1B9F54}" presName="accent_5" presStyleCnt="0"/>
      <dgm:spPr/>
    </dgm:pt>
    <dgm:pt modelId="{32FF5539-0B28-44F0-80EF-ED7C681936F7}" type="pres">
      <dgm:prSet presAssocID="{5814F304-8BA9-44B7-AF8A-A79F3A1B9F54}" presName="accentRepeatNode" presStyleLbl="solidFgAcc1" presStyleIdx="4" presStyleCnt="7"/>
      <dgm:spPr>
        <a:ln>
          <a:solidFill>
            <a:srgbClr val="0A6C8B"/>
          </a:solidFill>
        </a:ln>
      </dgm:spPr>
    </dgm:pt>
    <dgm:pt modelId="{580359A7-0193-4816-A2D5-BF015BC15C34}" type="pres">
      <dgm:prSet presAssocID="{872F231F-B865-4D15-BB4D-173058315152}" presName="text_6" presStyleLbl="node1" presStyleIdx="5" presStyleCnt="7">
        <dgm:presLayoutVars>
          <dgm:bulletEnabled val="1"/>
        </dgm:presLayoutVars>
      </dgm:prSet>
      <dgm:spPr/>
    </dgm:pt>
    <dgm:pt modelId="{7510BCFA-4B5C-4A36-87A2-3211655EE70E}" type="pres">
      <dgm:prSet presAssocID="{872F231F-B865-4D15-BB4D-173058315152}" presName="accent_6" presStyleCnt="0"/>
      <dgm:spPr/>
    </dgm:pt>
    <dgm:pt modelId="{015803E1-AD9B-4FA0-BBD4-4A81EAE9BC78}" type="pres">
      <dgm:prSet presAssocID="{872F231F-B865-4D15-BB4D-173058315152}" presName="accentRepeatNode" presStyleLbl="solidFgAcc1" presStyleIdx="5" presStyleCnt="7"/>
      <dgm:spPr/>
    </dgm:pt>
    <dgm:pt modelId="{8541BED0-19A8-4145-A010-0EAA7649EFF7}" type="pres">
      <dgm:prSet presAssocID="{013BCB9A-FC8A-4C8B-83AF-1E42E5D2D6B7}" presName="text_7" presStyleLbl="node1" presStyleIdx="6" presStyleCnt="7">
        <dgm:presLayoutVars>
          <dgm:bulletEnabled val="1"/>
        </dgm:presLayoutVars>
      </dgm:prSet>
      <dgm:spPr/>
    </dgm:pt>
    <dgm:pt modelId="{A8F11111-14EF-4ECA-BE65-9DD541655632}" type="pres">
      <dgm:prSet presAssocID="{013BCB9A-FC8A-4C8B-83AF-1E42E5D2D6B7}" presName="accent_7" presStyleCnt="0"/>
      <dgm:spPr/>
    </dgm:pt>
    <dgm:pt modelId="{EADE1D69-58E4-4F8A-AEEB-309837B0B886}" type="pres">
      <dgm:prSet presAssocID="{013BCB9A-FC8A-4C8B-83AF-1E42E5D2D6B7}" presName="accentRepeatNode" presStyleLbl="solidFgAcc1" presStyleIdx="6" presStyleCnt="7"/>
      <dgm:spPr/>
    </dgm:pt>
  </dgm:ptLst>
  <dgm:cxnLst>
    <dgm:cxn modelId="{2F3B2C02-62AC-4528-BA7B-6428087FE9E9}" srcId="{5E4FFB28-4E82-40E0-8FEB-AC12216F8290}" destId="{FBEAF415-A6D7-43B4-9755-A01BBA819150}" srcOrd="7" destOrd="0" parTransId="{FD11791B-C988-4D04-B0DD-B7601140F8CC}" sibTransId="{3FEB08F2-5E7D-4DDD-BA31-B9EC8B010369}"/>
    <dgm:cxn modelId="{893C9D0C-3050-4AA6-A02D-5883729AA22F}" type="presOf" srcId="{9EA0448D-02A7-4C35-BAD0-3819CB665C17}" destId="{63E432F3-6106-4BCE-910B-952028999FC5}" srcOrd="0" destOrd="0" presId="urn:microsoft.com/office/officeart/2008/layout/VerticalCurvedList"/>
    <dgm:cxn modelId="{CC4E221C-078E-4CE3-99F0-84E89A8E5C49}" srcId="{5E4FFB28-4E82-40E0-8FEB-AC12216F8290}" destId="{D303E759-1D99-45C3-93B4-0DA84A30B29B}" srcOrd="0" destOrd="0" parTransId="{7F8C16EC-1AD4-4041-8339-D25591BD9167}" sibTransId="{9EA0448D-02A7-4C35-BAD0-3819CB665C17}"/>
    <dgm:cxn modelId="{792E0027-B60D-4964-BA75-12F0DCA6FB4B}" srcId="{5E4FFB28-4E82-40E0-8FEB-AC12216F8290}" destId="{73C62B97-CCDF-4434-9B3C-787AC88F6CC3}" srcOrd="2" destOrd="0" parTransId="{2C62B914-1814-44FE-A88F-DC1AA0D0C8DA}" sibTransId="{B3BE77C5-F406-4A90-835D-90BDEE0F382F}"/>
    <dgm:cxn modelId="{1E685E28-1FD3-4079-B4C1-5DA4B68B8504}" type="presOf" srcId="{5814F304-8BA9-44B7-AF8A-A79F3A1B9F54}" destId="{0AF754A0-0100-4615-AD0F-48A26F40CAD5}" srcOrd="0" destOrd="0" presId="urn:microsoft.com/office/officeart/2008/layout/VerticalCurvedList"/>
    <dgm:cxn modelId="{A7C2A435-B9B4-4129-B051-59B7DC0074C4}" srcId="{5E4FFB28-4E82-40E0-8FEB-AC12216F8290}" destId="{5814F304-8BA9-44B7-AF8A-A79F3A1B9F54}" srcOrd="4" destOrd="0" parTransId="{CF0D51AD-DE4D-444B-B983-93915B0331CF}" sibTransId="{45C0A797-6C41-4995-BF5F-4689DAE736E5}"/>
    <dgm:cxn modelId="{49944E42-6499-4BD9-A3D8-D14A33957B96}" srcId="{5E4FFB28-4E82-40E0-8FEB-AC12216F8290}" destId="{D955F80D-078A-4BC6-AE99-8EBAD2BA2B9F}" srcOrd="1" destOrd="0" parTransId="{6170625C-F773-4D6E-AC58-C017ADF5AFC0}" sibTransId="{61E0D392-1A9F-44E4-A43F-0E8EDE3DD88C}"/>
    <dgm:cxn modelId="{A290E36E-74D4-4ED8-90FE-85770CBD3395}" type="presOf" srcId="{D955F80D-078A-4BC6-AE99-8EBAD2BA2B9F}" destId="{FC454889-CAD6-4874-A9D6-C54DB5DE62A4}" srcOrd="0" destOrd="0" presId="urn:microsoft.com/office/officeart/2008/layout/VerticalCurvedList"/>
    <dgm:cxn modelId="{D1845C58-3AED-458F-80D6-946F96C1749D}" type="presOf" srcId="{872F231F-B865-4D15-BB4D-173058315152}" destId="{580359A7-0193-4816-A2D5-BF015BC15C34}" srcOrd="0" destOrd="0" presId="urn:microsoft.com/office/officeart/2008/layout/VerticalCurvedList"/>
    <dgm:cxn modelId="{E06A5379-6554-4E53-8631-89F5DFCA2062}" srcId="{5E4FFB28-4E82-40E0-8FEB-AC12216F8290}" destId="{9DE78410-8918-4E45-B525-3B6BB1019E8F}" srcOrd="3" destOrd="0" parTransId="{0F59723C-B158-4FC7-BB71-0FC24DEBE7B3}" sibTransId="{E6D91850-21B8-47E4-98B3-6D1C73075EC2}"/>
    <dgm:cxn modelId="{0E26BD7F-29A5-4767-A24D-AD44AE542AC3}" type="presOf" srcId="{73C62B97-CCDF-4434-9B3C-787AC88F6CC3}" destId="{A8BED094-E4F0-40D7-8932-08B328801338}" srcOrd="0" destOrd="0" presId="urn:microsoft.com/office/officeart/2008/layout/VerticalCurvedList"/>
    <dgm:cxn modelId="{FABBEA91-9DA9-45D9-AD4F-9DA4871B6E33}" srcId="{5E4FFB28-4E82-40E0-8FEB-AC12216F8290}" destId="{013BCB9A-FC8A-4C8B-83AF-1E42E5D2D6B7}" srcOrd="6" destOrd="0" parTransId="{6A92CBEA-107C-48C1-9556-57D93A5BE4FC}" sibTransId="{690AC979-0A52-4A95-A118-D77B317BFF4C}"/>
    <dgm:cxn modelId="{20A7A3AF-0476-48D9-A68E-85019EBF3816}" srcId="{5E4FFB28-4E82-40E0-8FEB-AC12216F8290}" destId="{872F231F-B865-4D15-BB4D-173058315152}" srcOrd="5" destOrd="0" parTransId="{316251D8-DA98-419E-BC9F-EE828DE5A998}" sibTransId="{58AE23C3-BE60-4E45-ADF1-988324B55AF5}"/>
    <dgm:cxn modelId="{8A4FC4B2-B505-47D5-9976-20E2271B12FE}" type="presOf" srcId="{013BCB9A-FC8A-4C8B-83AF-1E42E5D2D6B7}" destId="{8541BED0-19A8-4145-A010-0EAA7649EFF7}" srcOrd="0" destOrd="0" presId="urn:microsoft.com/office/officeart/2008/layout/VerticalCurvedList"/>
    <dgm:cxn modelId="{32E66FCF-E9C8-4807-8B74-8EA76DA839DB}" type="presOf" srcId="{5E4FFB28-4E82-40E0-8FEB-AC12216F8290}" destId="{77B73143-5E20-46B0-80D7-B03E8F7AB69F}" srcOrd="0" destOrd="0" presId="urn:microsoft.com/office/officeart/2008/layout/VerticalCurvedList"/>
    <dgm:cxn modelId="{2F6D67DB-86D7-49C2-8510-819C199E4C88}" type="presOf" srcId="{D303E759-1D99-45C3-93B4-0DA84A30B29B}" destId="{61E1C88D-490F-4F30-9D04-A641993F7D45}" srcOrd="0" destOrd="0" presId="urn:microsoft.com/office/officeart/2008/layout/VerticalCurvedList"/>
    <dgm:cxn modelId="{85A4F9EA-537B-44D7-B667-36B20E94FEF6}" type="presOf" srcId="{9DE78410-8918-4E45-B525-3B6BB1019E8F}" destId="{6D6F6A8C-D2BB-4EA0-B991-9A68FB80A434}" srcOrd="0" destOrd="0" presId="urn:microsoft.com/office/officeart/2008/layout/VerticalCurvedList"/>
    <dgm:cxn modelId="{B2C1A237-BE8D-4838-92FD-6DCEF0CE60CD}" type="presParOf" srcId="{77B73143-5E20-46B0-80D7-B03E8F7AB69F}" destId="{D150EE98-A179-4F45-8628-6664002E2CB1}" srcOrd="0" destOrd="0" presId="urn:microsoft.com/office/officeart/2008/layout/VerticalCurvedList"/>
    <dgm:cxn modelId="{D600213E-02B8-40D6-8869-ECF746670801}" type="presParOf" srcId="{D150EE98-A179-4F45-8628-6664002E2CB1}" destId="{959D54DB-D6B5-47B8-BE63-7199F7083161}" srcOrd="0" destOrd="0" presId="urn:microsoft.com/office/officeart/2008/layout/VerticalCurvedList"/>
    <dgm:cxn modelId="{205A14E5-259F-44A8-9585-4F784EDAEB98}" type="presParOf" srcId="{959D54DB-D6B5-47B8-BE63-7199F7083161}" destId="{52FB1E6B-03B4-4873-B390-15326F488628}" srcOrd="0" destOrd="0" presId="urn:microsoft.com/office/officeart/2008/layout/VerticalCurvedList"/>
    <dgm:cxn modelId="{BCE59A80-F700-4BB1-B7B7-AA6B18BFB48D}" type="presParOf" srcId="{959D54DB-D6B5-47B8-BE63-7199F7083161}" destId="{63E432F3-6106-4BCE-910B-952028999FC5}" srcOrd="1" destOrd="0" presId="urn:microsoft.com/office/officeart/2008/layout/VerticalCurvedList"/>
    <dgm:cxn modelId="{CFF07ADF-45E5-422C-B787-53155C797810}" type="presParOf" srcId="{959D54DB-D6B5-47B8-BE63-7199F7083161}" destId="{4445E065-3656-4BDA-95D1-792AA826E9FB}" srcOrd="2" destOrd="0" presId="urn:microsoft.com/office/officeart/2008/layout/VerticalCurvedList"/>
    <dgm:cxn modelId="{8B914795-671E-4F20-99BE-0A903162F374}" type="presParOf" srcId="{959D54DB-D6B5-47B8-BE63-7199F7083161}" destId="{BC73316F-9919-4406-9279-83D3664866A4}" srcOrd="3" destOrd="0" presId="urn:microsoft.com/office/officeart/2008/layout/VerticalCurvedList"/>
    <dgm:cxn modelId="{45DD16B6-F381-42AE-8EB4-E9E298CD3598}" type="presParOf" srcId="{D150EE98-A179-4F45-8628-6664002E2CB1}" destId="{61E1C88D-490F-4F30-9D04-A641993F7D45}" srcOrd="1" destOrd="0" presId="urn:microsoft.com/office/officeart/2008/layout/VerticalCurvedList"/>
    <dgm:cxn modelId="{17531609-C2B9-4BD8-AA1C-B7A5425F6D7E}" type="presParOf" srcId="{D150EE98-A179-4F45-8628-6664002E2CB1}" destId="{270CD068-44AF-4238-A10E-F4018B851C9D}" srcOrd="2" destOrd="0" presId="urn:microsoft.com/office/officeart/2008/layout/VerticalCurvedList"/>
    <dgm:cxn modelId="{673A6663-575C-48B1-BE3A-9BECB58BC2EE}" type="presParOf" srcId="{270CD068-44AF-4238-A10E-F4018B851C9D}" destId="{A10C0CBA-EAD5-413C-B407-D9689EFA1A40}" srcOrd="0" destOrd="0" presId="urn:microsoft.com/office/officeart/2008/layout/VerticalCurvedList"/>
    <dgm:cxn modelId="{65DAB613-C9F2-415F-8196-951E6D55D9B2}" type="presParOf" srcId="{D150EE98-A179-4F45-8628-6664002E2CB1}" destId="{FC454889-CAD6-4874-A9D6-C54DB5DE62A4}" srcOrd="3" destOrd="0" presId="urn:microsoft.com/office/officeart/2008/layout/VerticalCurvedList"/>
    <dgm:cxn modelId="{76004F1D-CDB4-45B1-8F1F-6F8CC6BB36ED}" type="presParOf" srcId="{D150EE98-A179-4F45-8628-6664002E2CB1}" destId="{15678EBC-D83D-4C0A-B32B-BEECDA18B4D9}" srcOrd="4" destOrd="0" presId="urn:microsoft.com/office/officeart/2008/layout/VerticalCurvedList"/>
    <dgm:cxn modelId="{2E122B64-2F5B-4D07-94F2-8E4374E9FEC3}" type="presParOf" srcId="{15678EBC-D83D-4C0A-B32B-BEECDA18B4D9}" destId="{5662D062-2DD0-41AC-943C-068E1288D049}" srcOrd="0" destOrd="0" presId="urn:microsoft.com/office/officeart/2008/layout/VerticalCurvedList"/>
    <dgm:cxn modelId="{3868C23D-B664-43CA-9F5B-3FE621916EC9}" type="presParOf" srcId="{D150EE98-A179-4F45-8628-6664002E2CB1}" destId="{A8BED094-E4F0-40D7-8932-08B328801338}" srcOrd="5" destOrd="0" presId="urn:microsoft.com/office/officeart/2008/layout/VerticalCurvedList"/>
    <dgm:cxn modelId="{17980719-86AF-4A01-8667-9D30F7EC0029}" type="presParOf" srcId="{D150EE98-A179-4F45-8628-6664002E2CB1}" destId="{BF8F1409-A98E-4472-9C05-F1DCA652E20B}" srcOrd="6" destOrd="0" presId="urn:microsoft.com/office/officeart/2008/layout/VerticalCurvedList"/>
    <dgm:cxn modelId="{36A37B94-AA42-4A52-98FD-17DA96FA79D8}" type="presParOf" srcId="{BF8F1409-A98E-4472-9C05-F1DCA652E20B}" destId="{DE44A916-9E74-4921-A02E-716CE599B99E}" srcOrd="0" destOrd="0" presId="urn:microsoft.com/office/officeart/2008/layout/VerticalCurvedList"/>
    <dgm:cxn modelId="{2EA962DB-49FA-466B-B480-E776255919A6}" type="presParOf" srcId="{D150EE98-A179-4F45-8628-6664002E2CB1}" destId="{6D6F6A8C-D2BB-4EA0-B991-9A68FB80A434}" srcOrd="7" destOrd="0" presId="urn:microsoft.com/office/officeart/2008/layout/VerticalCurvedList"/>
    <dgm:cxn modelId="{284DA38D-BAEA-4554-BB48-C25FC3D6D99B}" type="presParOf" srcId="{D150EE98-A179-4F45-8628-6664002E2CB1}" destId="{8EBBDF16-0FB3-46D0-A3F0-B78577554344}" srcOrd="8" destOrd="0" presId="urn:microsoft.com/office/officeart/2008/layout/VerticalCurvedList"/>
    <dgm:cxn modelId="{7C322C14-E037-4D02-8AC5-CF85D81ED6B4}" type="presParOf" srcId="{8EBBDF16-0FB3-46D0-A3F0-B78577554344}" destId="{4DAA7136-938C-4F82-8EE9-E35CE1F81437}" srcOrd="0" destOrd="0" presId="urn:microsoft.com/office/officeart/2008/layout/VerticalCurvedList"/>
    <dgm:cxn modelId="{33F34BDC-DEE8-4168-B41E-2FD51230D44A}" type="presParOf" srcId="{D150EE98-A179-4F45-8628-6664002E2CB1}" destId="{0AF754A0-0100-4615-AD0F-48A26F40CAD5}" srcOrd="9" destOrd="0" presId="urn:microsoft.com/office/officeart/2008/layout/VerticalCurvedList"/>
    <dgm:cxn modelId="{57801D94-FFB1-463A-8C2D-C28F0C340BCD}" type="presParOf" srcId="{D150EE98-A179-4F45-8628-6664002E2CB1}" destId="{E0CF7BDC-069F-422D-87AD-D5D4C244F3D3}" srcOrd="10" destOrd="0" presId="urn:microsoft.com/office/officeart/2008/layout/VerticalCurvedList"/>
    <dgm:cxn modelId="{D1AE7AA5-5B8C-43A1-94C1-B81D98AE6A4D}" type="presParOf" srcId="{E0CF7BDC-069F-422D-87AD-D5D4C244F3D3}" destId="{32FF5539-0B28-44F0-80EF-ED7C681936F7}" srcOrd="0" destOrd="0" presId="urn:microsoft.com/office/officeart/2008/layout/VerticalCurvedList"/>
    <dgm:cxn modelId="{9FAD0EC6-68B1-47B8-A872-20D63834F837}" type="presParOf" srcId="{D150EE98-A179-4F45-8628-6664002E2CB1}" destId="{580359A7-0193-4816-A2D5-BF015BC15C34}" srcOrd="11" destOrd="0" presId="urn:microsoft.com/office/officeart/2008/layout/VerticalCurvedList"/>
    <dgm:cxn modelId="{2E4B5139-B115-42C4-B049-9E96DD714B24}" type="presParOf" srcId="{D150EE98-A179-4F45-8628-6664002E2CB1}" destId="{7510BCFA-4B5C-4A36-87A2-3211655EE70E}" srcOrd="12" destOrd="0" presId="urn:microsoft.com/office/officeart/2008/layout/VerticalCurvedList"/>
    <dgm:cxn modelId="{05DA4431-5B81-4E69-BF84-FFA58C711961}" type="presParOf" srcId="{7510BCFA-4B5C-4A36-87A2-3211655EE70E}" destId="{015803E1-AD9B-4FA0-BBD4-4A81EAE9BC78}" srcOrd="0" destOrd="0" presId="urn:microsoft.com/office/officeart/2008/layout/VerticalCurvedList"/>
    <dgm:cxn modelId="{57011B80-AE79-4326-B569-AD94D6445953}" type="presParOf" srcId="{D150EE98-A179-4F45-8628-6664002E2CB1}" destId="{8541BED0-19A8-4145-A010-0EAA7649EFF7}" srcOrd="13" destOrd="0" presId="urn:microsoft.com/office/officeart/2008/layout/VerticalCurvedList"/>
    <dgm:cxn modelId="{85C07BBC-888B-4222-91C5-056BC8622969}" type="presParOf" srcId="{D150EE98-A179-4F45-8628-6664002E2CB1}" destId="{A8F11111-14EF-4ECA-BE65-9DD541655632}" srcOrd="14" destOrd="0" presId="urn:microsoft.com/office/officeart/2008/layout/VerticalCurvedList"/>
    <dgm:cxn modelId="{90BBC816-BF08-4E43-B183-EDE74181AF9A}" type="presParOf" srcId="{A8F11111-14EF-4ECA-BE65-9DD541655632}" destId="{EADE1D69-58E4-4F8A-AEEB-309837B0B88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96983E-8910-40F7-8629-6A624E2CEA5B}"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A9E8D9B6-3D28-4009-B015-A1B0E5B6AAFB}">
      <dgm:prSet phldrT="[Testo]"/>
      <dgm:spPr>
        <a:solidFill>
          <a:srgbClr val="9D8986"/>
        </a:solidFill>
        <a:ln>
          <a:solidFill>
            <a:srgbClr val="785D58"/>
          </a:solidFill>
        </a:ln>
      </dgm:spPr>
      <dgm:t>
        <a:bodyPr/>
        <a:lstStyle/>
        <a:p>
          <a:pPr algn="l">
            <a:buFont typeface="Arial" panose="020B0604020202020204" pitchFamily="34" charset="0"/>
            <a:buChar char="•"/>
          </a:pPr>
          <a:r>
            <a:rPr lang="en-US" b="1" i="1">
              <a:latin typeface="Trebuchet MS" panose="020B0603020202020204" pitchFamily="34" charset="0"/>
            </a:rPr>
            <a:t>Resource-based view</a:t>
          </a:r>
        </a:p>
      </dgm:t>
    </dgm:pt>
    <dgm:pt modelId="{2063CCA8-0251-4CD3-BACD-D20C6BDF8F10}" type="parTrans" cxnId="{E918D672-3416-4B90-BD23-E5B13EC7D013}">
      <dgm:prSet/>
      <dgm:spPr/>
      <dgm:t>
        <a:bodyPr/>
        <a:lstStyle/>
        <a:p>
          <a:endParaRPr lang="en-US"/>
        </a:p>
      </dgm:t>
    </dgm:pt>
    <dgm:pt modelId="{231A87DF-94D4-4214-B85C-E327261F430D}" type="sibTrans" cxnId="{E918D672-3416-4B90-BD23-E5B13EC7D013}">
      <dgm:prSet/>
      <dgm:spPr/>
      <dgm:t>
        <a:bodyPr/>
        <a:lstStyle/>
        <a:p>
          <a:endParaRPr lang="en-US"/>
        </a:p>
      </dgm:t>
    </dgm:pt>
    <dgm:pt modelId="{1ABF11B2-3409-47DF-8C6E-F4E3103C7D85}">
      <dgm:prSet phldrT="[Testo]"/>
      <dgm:spPr>
        <a:solidFill>
          <a:srgbClr val="E1EDF1"/>
        </a:solidFill>
        <a:ln>
          <a:solidFill>
            <a:srgbClr val="0A6C8B"/>
          </a:solidFill>
        </a:ln>
      </dgm:spPr>
      <dgm:t>
        <a:bodyPr/>
        <a:lstStyle/>
        <a:p>
          <a:pPr algn="r">
            <a:buFont typeface="Arial" panose="020B0604020202020204" pitchFamily="34" charset="0"/>
            <a:buChar char="•"/>
          </a:pPr>
          <a:r>
            <a:rPr lang="en-US" b="1" i="1">
              <a:solidFill>
                <a:srgbClr val="0A6C8B"/>
              </a:solidFill>
              <a:latin typeface="Trebuchet MS" panose="020B0603020202020204" pitchFamily="34" charset="0"/>
            </a:rPr>
            <a:t>Institutional theory</a:t>
          </a:r>
        </a:p>
      </dgm:t>
    </dgm:pt>
    <dgm:pt modelId="{649291E1-8FB8-4403-81E4-0889E2DB59E9}" type="parTrans" cxnId="{FA64B48E-D4DD-4528-93D7-D8893F988152}">
      <dgm:prSet/>
      <dgm:spPr/>
      <dgm:t>
        <a:bodyPr/>
        <a:lstStyle/>
        <a:p>
          <a:endParaRPr lang="en-US"/>
        </a:p>
      </dgm:t>
    </dgm:pt>
    <dgm:pt modelId="{47601F2D-3E5A-4F5F-A880-6A5A30BC0E85}" type="sibTrans" cxnId="{FA64B48E-D4DD-4528-93D7-D8893F988152}">
      <dgm:prSet/>
      <dgm:spPr/>
      <dgm:t>
        <a:bodyPr/>
        <a:lstStyle/>
        <a:p>
          <a:endParaRPr lang="en-US"/>
        </a:p>
      </dgm:t>
    </dgm:pt>
    <dgm:pt modelId="{57E8B080-6399-4F1C-9F08-010BB007032D}" type="pres">
      <dgm:prSet presAssocID="{D096983E-8910-40F7-8629-6A624E2CEA5B}" presName="diagram" presStyleCnt="0">
        <dgm:presLayoutVars>
          <dgm:dir/>
          <dgm:resizeHandles val="exact"/>
        </dgm:presLayoutVars>
      </dgm:prSet>
      <dgm:spPr/>
    </dgm:pt>
    <dgm:pt modelId="{FD94633F-C2D8-47E2-80D0-C8109858299B}" type="pres">
      <dgm:prSet presAssocID="{A9E8D9B6-3D28-4009-B015-A1B0E5B6AAFB}" presName="arrow" presStyleLbl="node1" presStyleIdx="0" presStyleCnt="2" custScaleX="108959">
        <dgm:presLayoutVars>
          <dgm:bulletEnabled val="1"/>
        </dgm:presLayoutVars>
      </dgm:prSet>
      <dgm:spPr/>
    </dgm:pt>
    <dgm:pt modelId="{AC258BFF-293A-4B5C-BB39-414A58823341}" type="pres">
      <dgm:prSet presAssocID="{1ABF11B2-3409-47DF-8C6E-F4E3103C7D85}" presName="arrow" presStyleLbl="node1" presStyleIdx="1" presStyleCnt="2" custScaleX="112132">
        <dgm:presLayoutVars>
          <dgm:bulletEnabled val="1"/>
        </dgm:presLayoutVars>
      </dgm:prSet>
      <dgm:spPr/>
    </dgm:pt>
  </dgm:ptLst>
  <dgm:cxnLst>
    <dgm:cxn modelId="{A821182E-AA5C-4F90-9C26-A9516C85C2DA}" type="presOf" srcId="{D096983E-8910-40F7-8629-6A624E2CEA5B}" destId="{57E8B080-6399-4F1C-9F08-010BB007032D}" srcOrd="0" destOrd="0" presId="urn:microsoft.com/office/officeart/2005/8/layout/arrow5"/>
    <dgm:cxn modelId="{E918D672-3416-4B90-BD23-E5B13EC7D013}" srcId="{D096983E-8910-40F7-8629-6A624E2CEA5B}" destId="{A9E8D9B6-3D28-4009-B015-A1B0E5B6AAFB}" srcOrd="0" destOrd="0" parTransId="{2063CCA8-0251-4CD3-BACD-D20C6BDF8F10}" sibTransId="{231A87DF-94D4-4214-B85C-E327261F430D}"/>
    <dgm:cxn modelId="{FA64B48E-D4DD-4528-93D7-D8893F988152}" srcId="{D096983E-8910-40F7-8629-6A624E2CEA5B}" destId="{1ABF11B2-3409-47DF-8C6E-F4E3103C7D85}" srcOrd="1" destOrd="0" parTransId="{649291E1-8FB8-4403-81E4-0889E2DB59E9}" sibTransId="{47601F2D-3E5A-4F5F-A880-6A5A30BC0E85}"/>
    <dgm:cxn modelId="{E31798BB-591D-4B41-898C-4511603F4B89}" type="presOf" srcId="{1ABF11B2-3409-47DF-8C6E-F4E3103C7D85}" destId="{AC258BFF-293A-4B5C-BB39-414A58823341}" srcOrd="0" destOrd="0" presId="urn:microsoft.com/office/officeart/2005/8/layout/arrow5"/>
    <dgm:cxn modelId="{86A9C1F7-67EB-46D6-A8A9-A01150D27483}" type="presOf" srcId="{A9E8D9B6-3D28-4009-B015-A1B0E5B6AAFB}" destId="{FD94633F-C2D8-47E2-80D0-C8109858299B}" srcOrd="0" destOrd="0" presId="urn:microsoft.com/office/officeart/2005/8/layout/arrow5"/>
    <dgm:cxn modelId="{0A568722-EDCD-4FE7-850E-E4BE2F4F3459}" type="presParOf" srcId="{57E8B080-6399-4F1C-9F08-010BB007032D}" destId="{FD94633F-C2D8-47E2-80D0-C8109858299B}" srcOrd="0" destOrd="0" presId="urn:microsoft.com/office/officeart/2005/8/layout/arrow5"/>
    <dgm:cxn modelId="{BF9C44CA-77AF-491F-A968-72BF262F6F71}" type="presParOf" srcId="{57E8B080-6399-4F1C-9F08-010BB007032D}" destId="{AC258BFF-293A-4B5C-BB39-414A58823341}"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B02370-D363-44F3-A9D3-FA616F768D7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3E5DE23-0D35-4AC1-83E8-45B8757C9D0A}">
      <dgm:prSet phldrT="[Testo]" custT="1"/>
      <dgm:spPr/>
      <dgm:t>
        <a:bodyPr/>
        <a:lstStyle/>
        <a:p>
          <a:pPr algn="ctr">
            <a:lnSpc>
              <a:spcPct val="100000"/>
            </a:lnSpc>
          </a:pPr>
          <a:r>
            <a:rPr lang="it-IT" sz="3600" b="1" dirty="0">
              <a:solidFill>
                <a:srgbClr val="0A6C88"/>
              </a:solidFill>
              <a:latin typeface="Trebuchet MS" panose="020B0603020202020204" pitchFamily="34" charset="0"/>
            </a:rPr>
            <a:t>Governance </a:t>
          </a:r>
          <a:r>
            <a:rPr lang="it-IT" sz="3600" b="1" dirty="0" err="1">
              <a:solidFill>
                <a:srgbClr val="0A6C88"/>
              </a:solidFill>
              <a:latin typeface="Trebuchet MS" panose="020B0603020202020204" pitchFamily="34" charset="0"/>
            </a:rPr>
            <a:t>Approach</a:t>
          </a:r>
          <a:endParaRPr lang="en-US" sz="3600" dirty="0">
            <a:solidFill>
              <a:srgbClr val="0A6C88"/>
            </a:solidFill>
            <a:latin typeface="Trebuchet MS" panose="020B0603020202020204" pitchFamily="34" charset="0"/>
          </a:endParaRPr>
        </a:p>
      </dgm:t>
    </dgm:pt>
    <dgm:pt modelId="{FE19B9DE-1BF0-48C4-87D1-74876BD95BCC}" type="parTrans" cxnId="{A9ABB49C-C9B2-494D-A3B6-93CA3570F3D4}">
      <dgm:prSet/>
      <dgm:spPr/>
      <dgm:t>
        <a:bodyPr/>
        <a:lstStyle/>
        <a:p>
          <a:endParaRPr lang="en-US"/>
        </a:p>
      </dgm:t>
    </dgm:pt>
    <dgm:pt modelId="{60470518-1E30-4B2C-BEFC-F9B45B3D57B2}" type="sibTrans" cxnId="{A9ABB49C-C9B2-494D-A3B6-93CA3570F3D4}">
      <dgm:prSet/>
      <dgm:spPr/>
      <dgm:t>
        <a:bodyPr/>
        <a:lstStyle/>
        <a:p>
          <a:endParaRPr lang="en-US"/>
        </a:p>
      </dgm:t>
    </dgm:pt>
    <dgm:pt modelId="{3396EBD0-92A9-4579-BE02-B6B14FCB916C}">
      <dgm:prSet phldrT="[Testo]"/>
      <dgm:spPr/>
      <dgm:t>
        <a:bodyPr/>
        <a:lstStyle/>
        <a:p>
          <a:r>
            <a:rPr lang="it-IT" b="1" i="1" dirty="0">
              <a:solidFill>
                <a:srgbClr val="0A6C8B"/>
              </a:solidFill>
              <a:latin typeface="Trebuchet MS" panose="020B0603020202020204" pitchFamily="34" charset="0"/>
            </a:rPr>
            <a:t>«</a:t>
          </a:r>
          <a:r>
            <a:rPr lang="it-IT" b="1" i="1" dirty="0" err="1">
              <a:solidFill>
                <a:srgbClr val="0A6C8B"/>
              </a:solidFill>
              <a:latin typeface="Trebuchet MS" panose="020B0603020202020204" pitchFamily="34" charset="0"/>
            </a:rPr>
            <a:t>Participant-Governed</a:t>
          </a:r>
          <a:r>
            <a:rPr lang="it-IT" b="1" i="1" dirty="0">
              <a:solidFill>
                <a:srgbClr val="0A6C8B"/>
              </a:solidFill>
              <a:latin typeface="Trebuchet MS" panose="020B0603020202020204" pitchFamily="34" charset="0"/>
            </a:rPr>
            <a:t> Networks»</a:t>
          </a:r>
          <a:endParaRPr lang="en-US" dirty="0"/>
        </a:p>
      </dgm:t>
    </dgm:pt>
    <dgm:pt modelId="{6AB466B8-7D5A-4CC5-9DB9-77B6B20BBC8B}" type="parTrans" cxnId="{628931D2-1D96-47AC-82B8-2119D1BB7C4F}">
      <dgm:prSet/>
      <dgm:spPr/>
      <dgm:t>
        <a:bodyPr/>
        <a:lstStyle/>
        <a:p>
          <a:endParaRPr lang="en-US"/>
        </a:p>
      </dgm:t>
    </dgm:pt>
    <dgm:pt modelId="{282B7433-E2A6-4F29-86B3-DEB55C6A208D}" type="sibTrans" cxnId="{628931D2-1D96-47AC-82B8-2119D1BB7C4F}">
      <dgm:prSet/>
      <dgm:spPr/>
      <dgm:t>
        <a:bodyPr/>
        <a:lstStyle/>
        <a:p>
          <a:endParaRPr lang="en-US"/>
        </a:p>
      </dgm:t>
    </dgm:pt>
    <dgm:pt modelId="{75824276-1662-4FF8-9E90-9B47F46CE363}">
      <dgm:prSet phldrT="[Testo]"/>
      <dgm:spPr/>
      <dgm:t>
        <a:bodyPr/>
        <a:lstStyle/>
        <a:p>
          <a:r>
            <a:rPr lang="it-IT" b="1" i="1" dirty="0">
              <a:solidFill>
                <a:srgbClr val="0A6C8B"/>
              </a:solidFill>
              <a:latin typeface="Trebuchet MS" panose="020B0603020202020204" pitchFamily="34" charset="0"/>
            </a:rPr>
            <a:t>«Lead Organization–</a:t>
          </a:r>
          <a:r>
            <a:rPr lang="it-IT" b="1" i="1" dirty="0" err="1">
              <a:solidFill>
                <a:srgbClr val="0A6C8B"/>
              </a:solidFill>
              <a:latin typeface="Trebuchet MS" panose="020B0603020202020204" pitchFamily="34" charset="0"/>
            </a:rPr>
            <a:t>Governed</a:t>
          </a:r>
          <a:r>
            <a:rPr lang="it-IT" b="1" i="1" dirty="0">
              <a:solidFill>
                <a:srgbClr val="0A6C8B"/>
              </a:solidFill>
              <a:latin typeface="Trebuchet MS" panose="020B0603020202020204" pitchFamily="34" charset="0"/>
            </a:rPr>
            <a:t> Networks»</a:t>
          </a:r>
          <a:endParaRPr lang="en-US" dirty="0"/>
        </a:p>
      </dgm:t>
    </dgm:pt>
    <dgm:pt modelId="{FB0C8178-038B-4C7A-ABB4-65B06060D500}" type="parTrans" cxnId="{9A96A0CB-5E10-4FAB-8C2A-4DDD060CE215}">
      <dgm:prSet/>
      <dgm:spPr/>
      <dgm:t>
        <a:bodyPr/>
        <a:lstStyle/>
        <a:p>
          <a:endParaRPr lang="en-US"/>
        </a:p>
      </dgm:t>
    </dgm:pt>
    <dgm:pt modelId="{A6424854-1E9A-4B09-B497-EA1FE17B964C}" type="sibTrans" cxnId="{9A96A0CB-5E10-4FAB-8C2A-4DDD060CE215}">
      <dgm:prSet/>
      <dgm:spPr/>
      <dgm:t>
        <a:bodyPr/>
        <a:lstStyle/>
        <a:p>
          <a:endParaRPr lang="en-US"/>
        </a:p>
      </dgm:t>
    </dgm:pt>
    <dgm:pt modelId="{D5D52625-DC49-409B-A9C6-2B71C458C276}">
      <dgm:prSet phldrT="[Testo]"/>
      <dgm:spPr/>
      <dgm:t>
        <a:bodyPr/>
        <a:lstStyle/>
        <a:p>
          <a:r>
            <a:rPr lang="it-IT" b="1" i="1" dirty="0">
              <a:solidFill>
                <a:srgbClr val="0A6C8B"/>
              </a:solidFill>
              <a:latin typeface="Trebuchet MS" panose="020B0603020202020204" pitchFamily="34" charset="0"/>
            </a:rPr>
            <a:t>«Network </a:t>
          </a:r>
          <a:r>
            <a:rPr lang="it-IT" b="1" i="1" dirty="0" err="1">
              <a:solidFill>
                <a:srgbClr val="0A6C8B"/>
              </a:solidFill>
              <a:latin typeface="Trebuchet MS" panose="020B0603020202020204" pitchFamily="34" charset="0"/>
            </a:rPr>
            <a:t>Administrative</a:t>
          </a:r>
          <a:r>
            <a:rPr lang="it-IT" b="1" i="1" dirty="0">
              <a:solidFill>
                <a:srgbClr val="0A6C8B"/>
              </a:solidFill>
              <a:latin typeface="Trebuchet MS" panose="020B0603020202020204" pitchFamily="34" charset="0"/>
            </a:rPr>
            <a:t> Organization»</a:t>
          </a:r>
          <a:r>
            <a:rPr lang="it-IT" b="1" dirty="0">
              <a:solidFill>
                <a:srgbClr val="0A6C8B"/>
              </a:solidFill>
              <a:latin typeface="Trebuchet MS" panose="020B0603020202020204" pitchFamily="34" charset="0"/>
            </a:rPr>
            <a:t> (NAO)</a:t>
          </a:r>
          <a:endParaRPr lang="en-US" dirty="0"/>
        </a:p>
      </dgm:t>
    </dgm:pt>
    <dgm:pt modelId="{41DB7164-632F-43BB-8F4E-4C2519E45F5D}" type="parTrans" cxnId="{C116B4D6-F9C1-4858-BF0D-7F9498E07F37}">
      <dgm:prSet/>
      <dgm:spPr/>
      <dgm:t>
        <a:bodyPr/>
        <a:lstStyle/>
        <a:p>
          <a:endParaRPr lang="en-US"/>
        </a:p>
      </dgm:t>
    </dgm:pt>
    <dgm:pt modelId="{E1BC73A9-84F5-4306-8111-CD33F98103F8}" type="sibTrans" cxnId="{C116B4D6-F9C1-4858-BF0D-7F9498E07F37}">
      <dgm:prSet/>
      <dgm:spPr/>
      <dgm:t>
        <a:bodyPr/>
        <a:lstStyle/>
        <a:p>
          <a:endParaRPr lang="en-US"/>
        </a:p>
      </dgm:t>
    </dgm:pt>
    <dgm:pt modelId="{A242ACF5-0341-4C51-9585-AE30150E2D22}">
      <dgm:prSet phldrT="[Testo]" custT="1"/>
      <dgm:spPr/>
      <dgm:t>
        <a:bodyPr/>
        <a:lstStyle/>
        <a:p>
          <a:r>
            <a:rPr lang="en-US" sz="3600" b="1" dirty="0">
              <a:solidFill>
                <a:srgbClr val="897169"/>
              </a:solidFill>
              <a:latin typeface="Trebuchet MS" panose="020B0603020202020204" pitchFamily="34" charset="0"/>
            </a:rPr>
            <a:t>Analytical  Approach</a:t>
          </a:r>
          <a:endParaRPr lang="en-US" sz="3600" dirty="0">
            <a:solidFill>
              <a:srgbClr val="897169"/>
            </a:solidFill>
            <a:latin typeface="Trebuchet MS" panose="020B0603020202020204" pitchFamily="34" charset="0"/>
          </a:endParaRPr>
        </a:p>
      </dgm:t>
    </dgm:pt>
    <dgm:pt modelId="{7BD5180C-91D9-49FD-9715-3EF1CC9A1A20}" type="parTrans" cxnId="{1E8C6CA1-9FDF-46DA-9FFA-0024676CEAAF}">
      <dgm:prSet/>
      <dgm:spPr/>
      <dgm:t>
        <a:bodyPr/>
        <a:lstStyle/>
        <a:p>
          <a:endParaRPr lang="en-US"/>
        </a:p>
      </dgm:t>
    </dgm:pt>
    <dgm:pt modelId="{08243B5D-6B9B-4C9C-8E7D-FCD6387C6F1D}" type="sibTrans" cxnId="{1E8C6CA1-9FDF-46DA-9FFA-0024676CEAAF}">
      <dgm:prSet/>
      <dgm:spPr/>
      <dgm:t>
        <a:bodyPr/>
        <a:lstStyle/>
        <a:p>
          <a:endParaRPr lang="en-US"/>
        </a:p>
      </dgm:t>
    </dgm:pt>
    <dgm:pt modelId="{E0A23A37-29CF-421D-B322-3B5B6075DDE6}">
      <dgm:prSet phldrT="[Testo]" custT="1"/>
      <dgm:spPr/>
      <dgm:t>
        <a:bodyPr/>
        <a:lstStyle/>
        <a:p>
          <a:pPr>
            <a:buFont typeface="Wingdings" panose="05000000000000000000" pitchFamily="2" charset="2"/>
            <a:buChar char="Ø"/>
          </a:pPr>
          <a:r>
            <a:rPr lang="en-US" sz="2400" b="1" dirty="0">
              <a:solidFill>
                <a:srgbClr val="785D58"/>
              </a:solidFill>
              <a:latin typeface="Trebuchet MS" panose="020B0603020202020204" pitchFamily="34" charset="0"/>
            </a:rPr>
            <a:t>Strength of Weak Ties </a:t>
          </a:r>
          <a:r>
            <a:rPr lang="en-US" sz="2400" i="1" dirty="0" err="1">
              <a:solidFill>
                <a:srgbClr val="785D58"/>
              </a:solidFill>
              <a:latin typeface="Trebuchet MS" panose="020B0603020202020204" pitchFamily="34" charset="0"/>
            </a:rPr>
            <a:t>Granovetter</a:t>
          </a:r>
          <a:r>
            <a:rPr lang="en-US" sz="2400" i="1" dirty="0">
              <a:solidFill>
                <a:srgbClr val="785D58"/>
              </a:solidFill>
              <a:latin typeface="Trebuchet MS" panose="020B0603020202020204" pitchFamily="34" charset="0"/>
            </a:rPr>
            <a:t>, 1973</a:t>
          </a:r>
          <a:endParaRPr lang="en-US" sz="2400" dirty="0"/>
        </a:p>
      </dgm:t>
    </dgm:pt>
    <dgm:pt modelId="{0716E4F0-552B-4B6E-AB03-9940A15DF840}" type="parTrans" cxnId="{3F9C5620-110D-4D65-90AF-E425ECAE2C6F}">
      <dgm:prSet/>
      <dgm:spPr/>
      <dgm:t>
        <a:bodyPr/>
        <a:lstStyle/>
        <a:p>
          <a:endParaRPr lang="en-US"/>
        </a:p>
      </dgm:t>
    </dgm:pt>
    <dgm:pt modelId="{0B063F78-8DEE-4EC0-85A4-4C4B33D84F6C}" type="sibTrans" cxnId="{3F9C5620-110D-4D65-90AF-E425ECAE2C6F}">
      <dgm:prSet/>
      <dgm:spPr/>
      <dgm:t>
        <a:bodyPr/>
        <a:lstStyle/>
        <a:p>
          <a:endParaRPr lang="en-US"/>
        </a:p>
      </dgm:t>
    </dgm:pt>
    <dgm:pt modelId="{58A660C1-2432-4686-9389-D4EFE59171C4}">
      <dgm:prSet phldrT="[Testo]" custT="1"/>
      <dgm:spPr/>
      <dgm:t>
        <a:bodyPr/>
        <a:lstStyle/>
        <a:p>
          <a:r>
            <a:rPr lang="en-US" sz="2400" b="1" dirty="0">
              <a:solidFill>
                <a:srgbClr val="0A6C8B"/>
              </a:solidFill>
              <a:latin typeface="Trebuchet MS" panose="020B0603020202020204" pitchFamily="34" charset="0"/>
            </a:rPr>
            <a:t>Structural Holes </a:t>
          </a:r>
        </a:p>
        <a:p>
          <a:r>
            <a:rPr lang="en-US" sz="2400" i="1" dirty="0">
              <a:solidFill>
                <a:srgbClr val="0A6C8B"/>
              </a:solidFill>
              <a:latin typeface="Trebuchet MS" panose="020B0603020202020204" pitchFamily="34" charset="0"/>
            </a:rPr>
            <a:t>Burt, 1992</a:t>
          </a:r>
          <a:endParaRPr lang="en-US" sz="2400" dirty="0"/>
        </a:p>
      </dgm:t>
    </dgm:pt>
    <dgm:pt modelId="{AD43793D-0D80-465A-A7C2-73DDC708BDD1}" type="parTrans" cxnId="{1B90C323-DA8E-4A7D-A759-BA15D43C2847}">
      <dgm:prSet/>
      <dgm:spPr/>
      <dgm:t>
        <a:bodyPr/>
        <a:lstStyle/>
        <a:p>
          <a:endParaRPr lang="en-US"/>
        </a:p>
      </dgm:t>
    </dgm:pt>
    <dgm:pt modelId="{D1398029-1E28-417A-A986-B96D35A42E61}" type="sibTrans" cxnId="{1B90C323-DA8E-4A7D-A759-BA15D43C2847}">
      <dgm:prSet/>
      <dgm:spPr/>
      <dgm:t>
        <a:bodyPr/>
        <a:lstStyle/>
        <a:p>
          <a:endParaRPr lang="en-US"/>
        </a:p>
      </dgm:t>
    </dgm:pt>
    <dgm:pt modelId="{4383438D-0E56-4B1A-B9C8-32D9BE73B513}" type="pres">
      <dgm:prSet presAssocID="{5EB02370-D363-44F3-A9D3-FA616F768D76}" presName="layout" presStyleCnt="0">
        <dgm:presLayoutVars>
          <dgm:chMax/>
          <dgm:chPref/>
          <dgm:dir/>
          <dgm:resizeHandles/>
        </dgm:presLayoutVars>
      </dgm:prSet>
      <dgm:spPr/>
    </dgm:pt>
    <dgm:pt modelId="{25E20A7B-26BA-4963-9B2F-33877791B51D}" type="pres">
      <dgm:prSet presAssocID="{93E5DE23-0D35-4AC1-83E8-45B8757C9D0A}" presName="root" presStyleCnt="0">
        <dgm:presLayoutVars>
          <dgm:chMax/>
          <dgm:chPref/>
        </dgm:presLayoutVars>
      </dgm:prSet>
      <dgm:spPr/>
    </dgm:pt>
    <dgm:pt modelId="{2FCAA300-534B-4B07-AE10-F976FC7E9025}" type="pres">
      <dgm:prSet presAssocID="{93E5DE23-0D35-4AC1-83E8-45B8757C9D0A}" presName="rootComposite" presStyleCnt="0">
        <dgm:presLayoutVars/>
      </dgm:prSet>
      <dgm:spPr/>
    </dgm:pt>
    <dgm:pt modelId="{7FA1540D-5979-4352-AE29-AC7B1AA30191}" type="pres">
      <dgm:prSet presAssocID="{93E5DE23-0D35-4AC1-83E8-45B8757C9D0A}" presName="ParentAccent" presStyleLbl="alignNode1" presStyleIdx="0" presStyleCnt="2"/>
      <dgm:spPr>
        <a:solidFill>
          <a:srgbClr val="418DA3"/>
        </a:solidFill>
        <a:ln>
          <a:solidFill>
            <a:srgbClr val="0A6C88"/>
          </a:solidFill>
        </a:ln>
      </dgm:spPr>
    </dgm:pt>
    <dgm:pt modelId="{6C6D087F-5F67-4D79-B8F8-C215F09E9581}" type="pres">
      <dgm:prSet presAssocID="{93E5DE23-0D35-4AC1-83E8-45B8757C9D0A}" presName="ParentSmallAccent" presStyleLbl="fgAcc1" presStyleIdx="0" presStyleCnt="2" custLinFactNeighborX="26148" custLinFactNeighborY="-12150"/>
      <dgm:spPr>
        <a:solidFill>
          <a:srgbClr val="418DA3">
            <a:alpha val="90000"/>
          </a:srgbClr>
        </a:solidFill>
        <a:ln>
          <a:solidFill>
            <a:srgbClr val="418DA3"/>
          </a:solidFill>
        </a:ln>
      </dgm:spPr>
    </dgm:pt>
    <dgm:pt modelId="{BF47E230-9822-4A87-8E1D-BC7FD3671490}" type="pres">
      <dgm:prSet presAssocID="{93E5DE23-0D35-4AC1-83E8-45B8757C9D0A}" presName="Parent" presStyleLbl="revTx" presStyleIdx="0" presStyleCnt="7">
        <dgm:presLayoutVars>
          <dgm:chMax/>
          <dgm:chPref val="4"/>
          <dgm:bulletEnabled val="1"/>
        </dgm:presLayoutVars>
      </dgm:prSet>
      <dgm:spPr/>
    </dgm:pt>
    <dgm:pt modelId="{FFF93499-8BD5-4EF2-83D4-85348B9B7013}" type="pres">
      <dgm:prSet presAssocID="{93E5DE23-0D35-4AC1-83E8-45B8757C9D0A}" presName="childShape" presStyleCnt="0">
        <dgm:presLayoutVars>
          <dgm:chMax val="0"/>
          <dgm:chPref val="0"/>
        </dgm:presLayoutVars>
      </dgm:prSet>
      <dgm:spPr/>
    </dgm:pt>
    <dgm:pt modelId="{EA6CBEC4-0A11-4AFF-A0EE-CAA0B6CAD5D5}" type="pres">
      <dgm:prSet presAssocID="{3396EBD0-92A9-4579-BE02-B6B14FCB916C}" presName="childComposite" presStyleCnt="0">
        <dgm:presLayoutVars>
          <dgm:chMax val="0"/>
          <dgm:chPref val="0"/>
        </dgm:presLayoutVars>
      </dgm:prSet>
      <dgm:spPr/>
    </dgm:pt>
    <dgm:pt modelId="{5F8AF351-6A09-4E30-BAB3-FCD1E88755E5}" type="pres">
      <dgm:prSet presAssocID="{3396EBD0-92A9-4579-BE02-B6B14FCB916C}" presName="ChildAccent" presStyleLbl="solidFgAcc1" presStyleIdx="0" presStyleCnt="5"/>
      <dgm:spPr>
        <a:solidFill>
          <a:srgbClr val="418DA3"/>
        </a:solidFill>
        <a:ln>
          <a:solidFill>
            <a:srgbClr val="418DA3"/>
          </a:solidFill>
        </a:ln>
      </dgm:spPr>
    </dgm:pt>
    <dgm:pt modelId="{C2BDA00D-29FB-436C-9F79-8D0F6323E35F}" type="pres">
      <dgm:prSet presAssocID="{3396EBD0-92A9-4579-BE02-B6B14FCB916C}" presName="Child" presStyleLbl="revTx" presStyleIdx="1" presStyleCnt="7">
        <dgm:presLayoutVars>
          <dgm:chMax val="0"/>
          <dgm:chPref val="0"/>
          <dgm:bulletEnabled val="1"/>
        </dgm:presLayoutVars>
      </dgm:prSet>
      <dgm:spPr/>
    </dgm:pt>
    <dgm:pt modelId="{D30E117F-F246-45A5-94BC-A26B7F491274}" type="pres">
      <dgm:prSet presAssocID="{75824276-1662-4FF8-9E90-9B47F46CE363}" presName="childComposite" presStyleCnt="0">
        <dgm:presLayoutVars>
          <dgm:chMax val="0"/>
          <dgm:chPref val="0"/>
        </dgm:presLayoutVars>
      </dgm:prSet>
      <dgm:spPr/>
    </dgm:pt>
    <dgm:pt modelId="{0E423B79-6CA7-4EAC-8F71-3FFA1D4C868D}" type="pres">
      <dgm:prSet presAssocID="{75824276-1662-4FF8-9E90-9B47F46CE363}" presName="ChildAccent" presStyleLbl="solidFgAcc1" presStyleIdx="1" presStyleCnt="5"/>
      <dgm:spPr>
        <a:solidFill>
          <a:srgbClr val="E2EDF1"/>
        </a:solidFill>
        <a:ln>
          <a:solidFill>
            <a:srgbClr val="E2EDF1"/>
          </a:solidFill>
        </a:ln>
      </dgm:spPr>
    </dgm:pt>
    <dgm:pt modelId="{40F13D8E-6E9C-454D-AB1C-7F807ED3C621}" type="pres">
      <dgm:prSet presAssocID="{75824276-1662-4FF8-9E90-9B47F46CE363}" presName="Child" presStyleLbl="revTx" presStyleIdx="2" presStyleCnt="7">
        <dgm:presLayoutVars>
          <dgm:chMax val="0"/>
          <dgm:chPref val="0"/>
          <dgm:bulletEnabled val="1"/>
        </dgm:presLayoutVars>
      </dgm:prSet>
      <dgm:spPr/>
    </dgm:pt>
    <dgm:pt modelId="{1B5A1DD6-4A56-44EF-A1E1-747C07AD2A8D}" type="pres">
      <dgm:prSet presAssocID="{D5D52625-DC49-409B-A9C6-2B71C458C276}" presName="childComposite" presStyleCnt="0">
        <dgm:presLayoutVars>
          <dgm:chMax val="0"/>
          <dgm:chPref val="0"/>
        </dgm:presLayoutVars>
      </dgm:prSet>
      <dgm:spPr/>
    </dgm:pt>
    <dgm:pt modelId="{1547B643-A80F-4E9C-8CE3-8CBE5B266C89}" type="pres">
      <dgm:prSet presAssocID="{D5D52625-DC49-409B-A9C6-2B71C458C276}" presName="ChildAccent" presStyleLbl="solidFgAcc1" presStyleIdx="2" presStyleCnt="5"/>
      <dgm:spPr>
        <a:solidFill>
          <a:srgbClr val="A8948E"/>
        </a:solidFill>
        <a:ln>
          <a:solidFill>
            <a:srgbClr val="A8948E"/>
          </a:solidFill>
        </a:ln>
      </dgm:spPr>
    </dgm:pt>
    <dgm:pt modelId="{940E9523-6644-4EDA-B486-792CF88340C5}" type="pres">
      <dgm:prSet presAssocID="{D5D52625-DC49-409B-A9C6-2B71C458C276}" presName="Child" presStyleLbl="revTx" presStyleIdx="3" presStyleCnt="7">
        <dgm:presLayoutVars>
          <dgm:chMax val="0"/>
          <dgm:chPref val="0"/>
          <dgm:bulletEnabled val="1"/>
        </dgm:presLayoutVars>
      </dgm:prSet>
      <dgm:spPr/>
    </dgm:pt>
    <dgm:pt modelId="{D1CFA3BB-F95B-4713-8668-EAA52D716F77}" type="pres">
      <dgm:prSet presAssocID="{A242ACF5-0341-4C51-9585-AE30150E2D22}" presName="root" presStyleCnt="0">
        <dgm:presLayoutVars>
          <dgm:chMax/>
          <dgm:chPref/>
        </dgm:presLayoutVars>
      </dgm:prSet>
      <dgm:spPr/>
    </dgm:pt>
    <dgm:pt modelId="{9EF58684-FD38-419A-B6BA-D4DB4E1A4C62}" type="pres">
      <dgm:prSet presAssocID="{A242ACF5-0341-4C51-9585-AE30150E2D22}" presName="rootComposite" presStyleCnt="0">
        <dgm:presLayoutVars/>
      </dgm:prSet>
      <dgm:spPr/>
    </dgm:pt>
    <dgm:pt modelId="{7FAF2959-79BE-43D6-85B0-21112BF71812}" type="pres">
      <dgm:prSet presAssocID="{A242ACF5-0341-4C51-9585-AE30150E2D22}" presName="ParentAccent" presStyleLbl="alignNode1" presStyleIdx="1" presStyleCnt="2"/>
      <dgm:spPr>
        <a:solidFill>
          <a:srgbClr val="A8948E"/>
        </a:solidFill>
        <a:ln>
          <a:solidFill>
            <a:srgbClr val="8C5A4A"/>
          </a:solidFill>
        </a:ln>
      </dgm:spPr>
    </dgm:pt>
    <dgm:pt modelId="{773FEB24-37FE-4AD2-BD28-71F3800D2571}" type="pres">
      <dgm:prSet presAssocID="{A242ACF5-0341-4C51-9585-AE30150E2D22}" presName="ParentSmallAccent" presStyleLbl="fgAcc1" presStyleIdx="1" presStyleCnt="2" custLinFactNeighborX="80281" custLinFactNeighborY="-35039"/>
      <dgm:spPr>
        <a:solidFill>
          <a:srgbClr val="A8948E">
            <a:alpha val="90000"/>
          </a:srgbClr>
        </a:solidFill>
        <a:ln>
          <a:solidFill>
            <a:srgbClr val="A8948E"/>
          </a:solidFill>
        </a:ln>
      </dgm:spPr>
    </dgm:pt>
    <dgm:pt modelId="{DC993788-87DF-410B-A9D4-1964BBF46064}" type="pres">
      <dgm:prSet presAssocID="{A242ACF5-0341-4C51-9585-AE30150E2D22}" presName="Parent" presStyleLbl="revTx" presStyleIdx="4" presStyleCnt="7">
        <dgm:presLayoutVars>
          <dgm:chMax/>
          <dgm:chPref val="4"/>
          <dgm:bulletEnabled val="1"/>
        </dgm:presLayoutVars>
      </dgm:prSet>
      <dgm:spPr/>
    </dgm:pt>
    <dgm:pt modelId="{7E762A12-C535-48D4-84AF-AA93D490ECDE}" type="pres">
      <dgm:prSet presAssocID="{A242ACF5-0341-4C51-9585-AE30150E2D22}" presName="childShape" presStyleCnt="0">
        <dgm:presLayoutVars>
          <dgm:chMax val="0"/>
          <dgm:chPref val="0"/>
        </dgm:presLayoutVars>
      </dgm:prSet>
      <dgm:spPr/>
    </dgm:pt>
    <dgm:pt modelId="{85A6278A-DB8D-4402-B4CC-E933A927001B}" type="pres">
      <dgm:prSet presAssocID="{E0A23A37-29CF-421D-B322-3B5B6075DDE6}" presName="childComposite" presStyleCnt="0">
        <dgm:presLayoutVars>
          <dgm:chMax val="0"/>
          <dgm:chPref val="0"/>
        </dgm:presLayoutVars>
      </dgm:prSet>
      <dgm:spPr/>
    </dgm:pt>
    <dgm:pt modelId="{B97B0A0E-6F37-424A-B3B3-3EB63B223A22}" type="pres">
      <dgm:prSet presAssocID="{E0A23A37-29CF-421D-B322-3B5B6075DDE6}" presName="ChildAccent" presStyleLbl="solidFgAcc1" presStyleIdx="3" presStyleCnt="5"/>
      <dgm:spPr>
        <a:solidFill>
          <a:srgbClr val="A8948E"/>
        </a:solidFill>
        <a:ln>
          <a:solidFill>
            <a:srgbClr val="A8948E"/>
          </a:solidFill>
        </a:ln>
      </dgm:spPr>
    </dgm:pt>
    <dgm:pt modelId="{2D94373F-AAAE-46E3-B0F2-12CF9CC2A7B1}" type="pres">
      <dgm:prSet presAssocID="{E0A23A37-29CF-421D-B322-3B5B6075DDE6}" presName="Child" presStyleLbl="revTx" presStyleIdx="5" presStyleCnt="7">
        <dgm:presLayoutVars>
          <dgm:chMax val="0"/>
          <dgm:chPref val="0"/>
          <dgm:bulletEnabled val="1"/>
        </dgm:presLayoutVars>
      </dgm:prSet>
      <dgm:spPr/>
    </dgm:pt>
    <dgm:pt modelId="{274FF96A-2F9C-470D-BAA6-04F63EDC751D}" type="pres">
      <dgm:prSet presAssocID="{58A660C1-2432-4686-9389-D4EFE59171C4}" presName="childComposite" presStyleCnt="0">
        <dgm:presLayoutVars>
          <dgm:chMax val="0"/>
          <dgm:chPref val="0"/>
        </dgm:presLayoutVars>
      </dgm:prSet>
      <dgm:spPr/>
    </dgm:pt>
    <dgm:pt modelId="{803FAAD8-0E63-4FC6-8975-0F522959F04D}" type="pres">
      <dgm:prSet presAssocID="{58A660C1-2432-4686-9389-D4EFE59171C4}" presName="ChildAccent" presStyleLbl="solidFgAcc1" presStyleIdx="4" presStyleCnt="5"/>
      <dgm:spPr>
        <a:solidFill>
          <a:srgbClr val="418DA3"/>
        </a:solidFill>
        <a:ln>
          <a:solidFill>
            <a:srgbClr val="418DA3"/>
          </a:solidFill>
        </a:ln>
      </dgm:spPr>
    </dgm:pt>
    <dgm:pt modelId="{E0892046-3074-45D7-A86A-D9870ED99798}" type="pres">
      <dgm:prSet presAssocID="{58A660C1-2432-4686-9389-D4EFE59171C4}" presName="Child" presStyleLbl="revTx" presStyleIdx="6" presStyleCnt="7">
        <dgm:presLayoutVars>
          <dgm:chMax val="0"/>
          <dgm:chPref val="0"/>
          <dgm:bulletEnabled val="1"/>
        </dgm:presLayoutVars>
      </dgm:prSet>
      <dgm:spPr/>
    </dgm:pt>
  </dgm:ptLst>
  <dgm:cxnLst>
    <dgm:cxn modelId="{01471A0A-F239-49F5-B3A8-15C46994377C}" type="presOf" srcId="{D5D52625-DC49-409B-A9C6-2B71C458C276}" destId="{940E9523-6644-4EDA-B486-792CF88340C5}" srcOrd="0" destOrd="0" presId="urn:microsoft.com/office/officeart/2008/layout/SquareAccentList"/>
    <dgm:cxn modelId="{62078B1C-2423-4FF0-942A-1BCC5568E404}" type="presOf" srcId="{E0A23A37-29CF-421D-B322-3B5B6075DDE6}" destId="{2D94373F-AAAE-46E3-B0F2-12CF9CC2A7B1}" srcOrd="0" destOrd="0" presId="urn:microsoft.com/office/officeart/2008/layout/SquareAccentList"/>
    <dgm:cxn modelId="{3F9C5620-110D-4D65-90AF-E425ECAE2C6F}" srcId="{A242ACF5-0341-4C51-9585-AE30150E2D22}" destId="{E0A23A37-29CF-421D-B322-3B5B6075DDE6}" srcOrd="0" destOrd="0" parTransId="{0716E4F0-552B-4B6E-AB03-9940A15DF840}" sibTransId="{0B063F78-8DEE-4EC0-85A4-4C4B33D84F6C}"/>
    <dgm:cxn modelId="{1B90C323-DA8E-4A7D-A759-BA15D43C2847}" srcId="{A242ACF5-0341-4C51-9585-AE30150E2D22}" destId="{58A660C1-2432-4686-9389-D4EFE59171C4}" srcOrd="1" destOrd="0" parTransId="{AD43793D-0D80-465A-A7C2-73DDC708BDD1}" sibTransId="{D1398029-1E28-417A-A986-B96D35A42E61}"/>
    <dgm:cxn modelId="{EA313D66-7364-459A-8897-C7304B653BB0}" type="presOf" srcId="{3396EBD0-92A9-4579-BE02-B6B14FCB916C}" destId="{C2BDA00D-29FB-436C-9F79-8D0F6323E35F}" srcOrd="0" destOrd="0" presId="urn:microsoft.com/office/officeart/2008/layout/SquareAccentList"/>
    <dgm:cxn modelId="{77A89A46-A296-4531-8946-D216CAB36313}" type="presOf" srcId="{5EB02370-D363-44F3-A9D3-FA616F768D76}" destId="{4383438D-0E56-4B1A-B9C8-32D9BE73B513}" srcOrd="0" destOrd="0" presId="urn:microsoft.com/office/officeart/2008/layout/SquareAccentList"/>
    <dgm:cxn modelId="{6C708E55-2FB3-4967-993A-049307803F80}" type="presOf" srcId="{93E5DE23-0D35-4AC1-83E8-45B8757C9D0A}" destId="{BF47E230-9822-4A87-8E1D-BC7FD3671490}" srcOrd="0" destOrd="0" presId="urn:microsoft.com/office/officeart/2008/layout/SquareAccentList"/>
    <dgm:cxn modelId="{9BBF4682-D747-405F-8BC6-AA28C1A4B2CA}" type="presOf" srcId="{58A660C1-2432-4686-9389-D4EFE59171C4}" destId="{E0892046-3074-45D7-A86A-D9870ED99798}" srcOrd="0" destOrd="0" presId="urn:microsoft.com/office/officeart/2008/layout/SquareAccentList"/>
    <dgm:cxn modelId="{A3D3B58B-16D7-4CA6-BE68-575FEBEC706E}" type="presOf" srcId="{A242ACF5-0341-4C51-9585-AE30150E2D22}" destId="{DC993788-87DF-410B-A9D4-1964BBF46064}" srcOrd="0" destOrd="0" presId="urn:microsoft.com/office/officeart/2008/layout/SquareAccentList"/>
    <dgm:cxn modelId="{A9ABB49C-C9B2-494D-A3B6-93CA3570F3D4}" srcId="{5EB02370-D363-44F3-A9D3-FA616F768D76}" destId="{93E5DE23-0D35-4AC1-83E8-45B8757C9D0A}" srcOrd="0" destOrd="0" parTransId="{FE19B9DE-1BF0-48C4-87D1-74876BD95BCC}" sibTransId="{60470518-1E30-4B2C-BEFC-F9B45B3D57B2}"/>
    <dgm:cxn modelId="{1E8C6CA1-9FDF-46DA-9FFA-0024676CEAAF}" srcId="{5EB02370-D363-44F3-A9D3-FA616F768D76}" destId="{A242ACF5-0341-4C51-9585-AE30150E2D22}" srcOrd="1" destOrd="0" parTransId="{7BD5180C-91D9-49FD-9715-3EF1CC9A1A20}" sibTransId="{08243B5D-6B9B-4C9C-8E7D-FCD6387C6F1D}"/>
    <dgm:cxn modelId="{9A96A0CB-5E10-4FAB-8C2A-4DDD060CE215}" srcId="{93E5DE23-0D35-4AC1-83E8-45B8757C9D0A}" destId="{75824276-1662-4FF8-9E90-9B47F46CE363}" srcOrd="1" destOrd="0" parTransId="{FB0C8178-038B-4C7A-ABB4-65B06060D500}" sibTransId="{A6424854-1E9A-4B09-B497-EA1FE17B964C}"/>
    <dgm:cxn modelId="{628931D2-1D96-47AC-82B8-2119D1BB7C4F}" srcId="{93E5DE23-0D35-4AC1-83E8-45B8757C9D0A}" destId="{3396EBD0-92A9-4579-BE02-B6B14FCB916C}" srcOrd="0" destOrd="0" parTransId="{6AB466B8-7D5A-4CC5-9DB9-77B6B20BBC8B}" sibTransId="{282B7433-E2A6-4F29-86B3-DEB55C6A208D}"/>
    <dgm:cxn modelId="{C116B4D6-F9C1-4858-BF0D-7F9498E07F37}" srcId="{93E5DE23-0D35-4AC1-83E8-45B8757C9D0A}" destId="{D5D52625-DC49-409B-A9C6-2B71C458C276}" srcOrd="2" destOrd="0" parTransId="{41DB7164-632F-43BB-8F4E-4C2519E45F5D}" sibTransId="{E1BC73A9-84F5-4306-8111-CD33F98103F8}"/>
    <dgm:cxn modelId="{EFFC9AD8-0167-4D79-A97C-561D4E8A0227}" type="presOf" srcId="{75824276-1662-4FF8-9E90-9B47F46CE363}" destId="{40F13D8E-6E9C-454D-AB1C-7F807ED3C621}" srcOrd="0" destOrd="0" presId="urn:microsoft.com/office/officeart/2008/layout/SquareAccentList"/>
    <dgm:cxn modelId="{06EA0190-9230-4923-BA94-B89D263B8A3C}" type="presParOf" srcId="{4383438D-0E56-4B1A-B9C8-32D9BE73B513}" destId="{25E20A7B-26BA-4963-9B2F-33877791B51D}" srcOrd="0" destOrd="0" presId="urn:microsoft.com/office/officeart/2008/layout/SquareAccentList"/>
    <dgm:cxn modelId="{97AA302D-FD78-4D79-B7C5-00698CEB72EF}" type="presParOf" srcId="{25E20A7B-26BA-4963-9B2F-33877791B51D}" destId="{2FCAA300-534B-4B07-AE10-F976FC7E9025}" srcOrd="0" destOrd="0" presId="urn:microsoft.com/office/officeart/2008/layout/SquareAccentList"/>
    <dgm:cxn modelId="{CCB756B5-E405-44BF-A600-86FBCCCEF6C5}" type="presParOf" srcId="{2FCAA300-534B-4B07-AE10-F976FC7E9025}" destId="{7FA1540D-5979-4352-AE29-AC7B1AA30191}" srcOrd="0" destOrd="0" presId="urn:microsoft.com/office/officeart/2008/layout/SquareAccentList"/>
    <dgm:cxn modelId="{C60811F7-6CB1-43F8-8E81-38BA237CAF10}" type="presParOf" srcId="{2FCAA300-534B-4B07-AE10-F976FC7E9025}" destId="{6C6D087F-5F67-4D79-B8F8-C215F09E9581}" srcOrd="1" destOrd="0" presId="urn:microsoft.com/office/officeart/2008/layout/SquareAccentList"/>
    <dgm:cxn modelId="{80798F09-365A-4072-9636-59977A9212B2}" type="presParOf" srcId="{2FCAA300-534B-4B07-AE10-F976FC7E9025}" destId="{BF47E230-9822-4A87-8E1D-BC7FD3671490}" srcOrd="2" destOrd="0" presId="urn:microsoft.com/office/officeart/2008/layout/SquareAccentList"/>
    <dgm:cxn modelId="{1F7085AD-8AB9-4CF3-AF42-084AF3E7FB8F}" type="presParOf" srcId="{25E20A7B-26BA-4963-9B2F-33877791B51D}" destId="{FFF93499-8BD5-4EF2-83D4-85348B9B7013}" srcOrd="1" destOrd="0" presId="urn:microsoft.com/office/officeart/2008/layout/SquareAccentList"/>
    <dgm:cxn modelId="{7925CE79-9895-41A3-B962-B50D72BA60AD}" type="presParOf" srcId="{FFF93499-8BD5-4EF2-83D4-85348B9B7013}" destId="{EA6CBEC4-0A11-4AFF-A0EE-CAA0B6CAD5D5}" srcOrd="0" destOrd="0" presId="urn:microsoft.com/office/officeart/2008/layout/SquareAccentList"/>
    <dgm:cxn modelId="{7D344FC8-7318-4BA9-86CC-A9CE25A9148D}" type="presParOf" srcId="{EA6CBEC4-0A11-4AFF-A0EE-CAA0B6CAD5D5}" destId="{5F8AF351-6A09-4E30-BAB3-FCD1E88755E5}" srcOrd="0" destOrd="0" presId="urn:microsoft.com/office/officeart/2008/layout/SquareAccentList"/>
    <dgm:cxn modelId="{AB833173-38D8-49C6-8E54-A087DBE48D03}" type="presParOf" srcId="{EA6CBEC4-0A11-4AFF-A0EE-CAA0B6CAD5D5}" destId="{C2BDA00D-29FB-436C-9F79-8D0F6323E35F}" srcOrd="1" destOrd="0" presId="urn:microsoft.com/office/officeart/2008/layout/SquareAccentList"/>
    <dgm:cxn modelId="{CBA3DBE6-4A23-4EE9-BE28-F0D4B2330ABD}" type="presParOf" srcId="{FFF93499-8BD5-4EF2-83D4-85348B9B7013}" destId="{D30E117F-F246-45A5-94BC-A26B7F491274}" srcOrd="1" destOrd="0" presId="urn:microsoft.com/office/officeart/2008/layout/SquareAccentList"/>
    <dgm:cxn modelId="{6E8AA0C0-D00C-43DB-A048-003CA8882001}" type="presParOf" srcId="{D30E117F-F246-45A5-94BC-A26B7F491274}" destId="{0E423B79-6CA7-4EAC-8F71-3FFA1D4C868D}" srcOrd="0" destOrd="0" presId="urn:microsoft.com/office/officeart/2008/layout/SquareAccentList"/>
    <dgm:cxn modelId="{F3FC9385-F4C8-4651-9196-28E3E6083F56}" type="presParOf" srcId="{D30E117F-F246-45A5-94BC-A26B7F491274}" destId="{40F13D8E-6E9C-454D-AB1C-7F807ED3C621}" srcOrd="1" destOrd="0" presId="urn:microsoft.com/office/officeart/2008/layout/SquareAccentList"/>
    <dgm:cxn modelId="{E3146544-BCA4-472E-AFB5-C70B2FAE9A81}" type="presParOf" srcId="{FFF93499-8BD5-4EF2-83D4-85348B9B7013}" destId="{1B5A1DD6-4A56-44EF-A1E1-747C07AD2A8D}" srcOrd="2" destOrd="0" presId="urn:microsoft.com/office/officeart/2008/layout/SquareAccentList"/>
    <dgm:cxn modelId="{BCD90459-36F2-4404-8183-3F44E56F7F51}" type="presParOf" srcId="{1B5A1DD6-4A56-44EF-A1E1-747C07AD2A8D}" destId="{1547B643-A80F-4E9C-8CE3-8CBE5B266C89}" srcOrd="0" destOrd="0" presId="urn:microsoft.com/office/officeart/2008/layout/SquareAccentList"/>
    <dgm:cxn modelId="{05F55BB6-1FD4-407B-B9DB-1521667643B8}" type="presParOf" srcId="{1B5A1DD6-4A56-44EF-A1E1-747C07AD2A8D}" destId="{940E9523-6644-4EDA-B486-792CF88340C5}" srcOrd="1" destOrd="0" presId="urn:microsoft.com/office/officeart/2008/layout/SquareAccentList"/>
    <dgm:cxn modelId="{8509B66F-4586-433C-9794-F3726FCB33F4}" type="presParOf" srcId="{4383438D-0E56-4B1A-B9C8-32D9BE73B513}" destId="{D1CFA3BB-F95B-4713-8668-EAA52D716F77}" srcOrd="1" destOrd="0" presId="urn:microsoft.com/office/officeart/2008/layout/SquareAccentList"/>
    <dgm:cxn modelId="{0B83A032-A1A7-4740-9082-1E37706FC5D2}" type="presParOf" srcId="{D1CFA3BB-F95B-4713-8668-EAA52D716F77}" destId="{9EF58684-FD38-419A-B6BA-D4DB4E1A4C62}" srcOrd="0" destOrd="0" presId="urn:microsoft.com/office/officeart/2008/layout/SquareAccentList"/>
    <dgm:cxn modelId="{FD3ED51F-F14C-4FC6-B523-E01CE22473AA}" type="presParOf" srcId="{9EF58684-FD38-419A-B6BA-D4DB4E1A4C62}" destId="{7FAF2959-79BE-43D6-85B0-21112BF71812}" srcOrd="0" destOrd="0" presId="urn:microsoft.com/office/officeart/2008/layout/SquareAccentList"/>
    <dgm:cxn modelId="{7F296724-7B27-4AA9-A206-BE8B41C80C56}" type="presParOf" srcId="{9EF58684-FD38-419A-B6BA-D4DB4E1A4C62}" destId="{773FEB24-37FE-4AD2-BD28-71F3800D2571}" srcOrd="1" destOrd="0" presId="urn:microsoft.com/office/officeart/2008/layout/SquareAccentList"/>
    <dgm:cxn modelId="{CAA91047-7217-4839-92DB-4288533950EB}" type="presParOf" srcId="{9EF58684-FD38-419A-B6BA-D4DB4E1A4C62}" destId="{DC993788-87DF-410B-A9D4-1964BBF46064}" srcOrd="2" destOrd="0" presId="urn:microsoft.com/office/officeart/2008/layout/SquareAccentList"/>
    <dgm:cxn modelId="{D20660DE-3670-4884-B7D1-709192671573}" type="presParOf" srcId="{D1CFA3BB-F95B-4713-8668-EAA52D716F77}" destId="{7E762A12-C535-48D4-84AF-AA93D490ECDE}" srcOrd="1" destOrd="0" presId="urn:microsoft.com/office/officeart/2008/layout/SquareAccentList"/>
    <dgm:cxn modelId="{26A30007-8096-4180-9256-B0A717330292}" type="presParOf" srcId="{7E762A12-C535-48D4-84AF-AA93D490ECDE}" destId="{85A6278A-DB8D-4402-B4CC-E933A927001B}" srcOrd="0" destOrd="0" presId="urn:microsoft.com/office/officeart/2008/layout/SquareAccentList"/>
    <dgm:cxn modelId="{01CFDD79-3411-4B29-AE8B-26A9BE85C7C5}" type="presParOf" srcId="{85A6278A-DB8D-4402-B4CC-E933A927001B}" destId="{B97B0A0E-6F37-424A-B3B3-3EB63B223A22}" srcOrd="0" destOrd="0" presId="urn:microsoft.com/office/officeart/2008/layout/SquareAccentList"/>
    <dgm:cxn modelId="{A22A0B50-9939-45CF-852B-D95F2FA7373E}" type="presParOf" srcId="{85A6278A-DB8D-4402-B4CC-E933A927001B}" destId="{2D94373F-AAAE-46E3-B0F2-12CF9CC2A7B1}" srcOrd="1" destOrd="0" presId="urn:microsoft.com/office/officeart/2008/layout/SquareAccentList"/>
    <dgm:cxn modelId="{1E4B5E24-6AB2-4062-8EDE-FE9703711354}" type="presParOf" srcId="{7E762A12-C535-48D4-84AF-AA93D490ECDE}" destId="{274FF96A-2F9C-470D-BAA6-04F63EDC751D}" srcOrd="1" destOrd="0" presId="urn:microsoft.com/office/officeart/2008/layout/SquareAccentList"/>
    <dgm:cxn modelId="{E1DE36D2-CFF7-4310-9CD5-2507CD27CCC4}" type="presParOf" srcId="{274FF96A-2F9C-470D-BAA6-04F63EDC751D}" destId="{803FAAD8-0E63-4FC6-8975-0F522959F04D}" srcOrd="0" destOrd="0" presId="urn:microsoft.com/office/officeart/2008/layout/SquareAccentList"/>
    <dgm:cxn modelId="{C198CE71-3FD0-4891-88F3-EFEB581500D5}" type="presParOf" srcId="{274FF96A-2F9C-470D-BAA6-04F63EDC751D}" destId="{E0892046-3074-45D7-A86A-D9870ED99798}" srcOrd="1" destOrd="0" presId="urn:microsoft.com/office/officeart/2008/layout/SquareAccent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DD0069-9BBA-4220-8514-7595FFB8053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7326230-5126-4D24-9159-4EEE166642BE}">
      <dgm:prSet/>
      <dgm:spPr>
        <a:solidFill>
          <a:srgbClr val="55A5BB"/>
        </a:solidFill>
        <a:ln>
          <a:solidFill>
            <a:srgbClr val="0A6C88"/>
          </a:solidFill>
        </a:ln>
      </dgm:spPr>
      <dgm:t>
        <a:bodyPr/>
        <a:lstStyle/>
        <a:p>
          <a:r>
            <a:rPr lang="en-US" dirty="0"/>
            <a:t>Fondazione Saccone </a:t>
          </a:r>
          <a:r>
            <a:rPr lang="en-US" b="1" dirty="0">
              <a:solidFill>
                <a:srgbClr val="73544B"/>
              </a:solidFill>
            </a:rPr>
            <a:t>Website</a:t>
          </a:r>
          <a:r>
            <a:rPr lang="en-US" dirty="0"/>
            <a:t> ;</a:t>
          </a:r>
        </a:p>
      </dgm:t>
    </dgm:pt>
    <dgm:pt modelId="{64372BBD-9EA4-4B9B-8F49-5190A2673D41}" type="parTrans" cxnId="{0F57BD62-61F4-432D-B855-409E6DB4198D}">
      <dgm:prSet/>
      <dgm:spPr/>
      <dgm:t>
        <a:bodyPr/>
        <a:lstStyle/>
        <a:p>
          <a:endParaRPr lang="en-US"/>
        </a:p>
      </dgm:t>
    </dgm:pt>
    <dgm:pt modelId="{28D5ED28-22A5-4A41-B4CD-53A1B2C939FE}" type="sibTrans" cxnId="{0F57BD62-61F4-432D-B855-409E6DB4198D}">
      <dgm:prSet/>
      <dgm:spPr>
        <a:solidFill>
          <a:srgbClr val="418DA3"/>
        </a:solidFill>
        <a:ln>
          <a:solidFill>
            <a:srgbClr val="0A6C88"/>
          </a:solidFill>
        </a:ln>
      </dgm:spPr>
      <dgm:t>
        <a:bodyPr/>
        <a:lstStyle/>
        <a:p>
          <a:endParaRPr lang="en-US"/>
        </a:p>
      </dgm:t>
    </dgm:pt>
    <dgm:pt modelId="{B274BD02-82EA-42BF-A615-00DFD18F7B57}">
      <dgm:prSet/>
      <dgm:spPr>
        <a:solidFill>
          <a:srgbClr val="55A5BB"/>
        </a:solidFill>
        <a:ln>
          <a:solidFill>
            <a:srgbClr val="0A6C88"/>
          </a:solidFill>
        </a:ln>
      </dgm:spPr>
      <dgm:t>
        <a:bodyPr/>
        <a:lstStyle/>
        <a:p>
          <a:r>
            <a:rPr lang="en-US" dirty="0"/>
            <a:t>Consultation of </a:t>
          </a:r>
          <a:r>
            <a:rPr lang="en-US" b="1" dirty="0">
              <a:solidFill>
                <a:srgbClr val="73544B"/>
              </a:solidFill>
            </a:rPr>
            <a:t>data</a:t>
          </a:r>
          <a:r>
            <a:rPr lang="en-US" dirty="0"/>
            <a:t> from </a:t>
          </a:r>
          <a:r>
            <a:rPr lang="en-US" b="1" dirty="0">
              <a:solidFill>
                <a:srgbClr val="73544B"/>
              </a:solidFill>
            </a:rPr>
            <a:t>administrative</a:t>
          </a:r>
          <a:r>
            <a:rPr lang="en-US" dirty="0"/>
            <a:t> archives;</a:t>
          </a:r>
        </a:p>
      </dgm:t>
    </dgm:pt>
    <dgm:pt modelId="{0FE2B2D2-203B-4A02-BF48-DDE52DC60248}" type="parTrans" cxnId="{A19A58F2-98F4-4132-848D-DCEBF2EA1A11}">
      <dgm:prSet/>
      <dgm:spPr/>
      <dgm:t>
        <a:bodyPr/>
        <a:lstStyle/>
        <a:p>
          <a:endParaRPr lang="en-US"/>
        </a:p>
      </dgm:t>
    </dgm:pt>
    <dgm:pt modelId="{78072A08-011F-4ABF-AD64-BB28B9073F8C}" type="sibTrans" cxnId="{A19A58F2-98F4-4132-848D-DCEBF2EA1A11}">
      <dgm:prSet/>
      <dgm:spPr>
        <a:ln>
          <a:solidFill>
            <a:srgbClr val="0A6C88"/>
          </a:solidFill>
        </a:ln>
      </dgm:spPr>
      <dgm:t>
        <a:bodyPr/>
        <a:lstStyle/>
        <a:p>
          <a:endParaRPr lang="en-US"/>
        </a:p>
      </dgm:t>
    </dgm:pt>
    <dgm:pt modelId="{5007DC9B-3280-4BE8-9BBA-AC36073A057F}">
      <dgm:prSet/>
      <dgm:spPr>
        <a:solidFill>
          <a:srgbClr val="55A5BB"/>
        </a:solidFill>
        <a:ln>
          <a:solidFill>
            <a:srgbClr val="0A6C88"/>
          </a:solidFill>
        </a:ln>
      </dgm:spPr>
      <dgm:t>
        <a:bodyPr/>
        <a:lstStyle/>
        <a:p>
          <a:r>
            <a:rPr lang="en-US" dirty="0"/>
            <a:t>Social </a:t>
          </a:r>
          <a:r>
            <a:rPr lang="en-US" b="1" dirty="0">
              <a:solidFill>
                <a:srgbClr val="73544B"/>
              </a:solidFill>
            </a:rPr>
            <a:t>Facebook</a:t>
          </a:r>
          <a:r>
            <a:rPr lang="en-US" dirty="0"/>
            <a:t> and </a:t>
          </a:r>
          <a:r>
            <a:rPr lang="en-US" b="1" dirty="0">
              <a:solidFill>
                <a:srgbClr val="73544B"/>
              </a:solidFill>
            </a:rPr>
            <a:t>LinkedIn</a:t>
          </a:r>
          <a:r>
            <a:rPr lang="en-US" dirty="0"/>
            <a:t>.</a:t>
          </a:r>
        </a:p>
      </dgm:t>
    </dgm:pt>
    <dgm:pt modelId="{A70A6A9B-3865-4D0A-B357-5C1A86F52FFF}" type="parTrans" cxnId="{691DDFD4-EE41-4616-8CF3-C07BA4483759}">
      <dgm:prSet/>
      <dgm:spPr/>
      <dgm:t>
        <a:bodyPr/>
        <a:lstStyle/>
        <a:p>
          <a:endParaRPr lang="en-US"/>
        </a:p>
      </dgm:t>
    </dgm:pt>
    <dgm:pt modelId="{7830C9DE-5876-4622-8F57-B89F97FB332F}" type="sibTrans" cxnId="{691DDFD4-EE41-4616-8CF3-C07BA4483759}">
      <dgm:prSet/>
      <dgm:spPr>
        <a:ln>
          <a:solidFill>
            <a:srgbClr val="0A6C88"/>
          </a:solidFill>
        </a:ln>
      </dgm:spPr>
      <dgm:t>
        <a:bodyPr/>
        <a:lstStyle/>
        <a:p>
          <a:endParaRPr lang="en-US"/>
        </a:p>
      </dgm:t>
    </dgm:pt>
    <dgm:pt modelId="{DFE97040-1673-0F42-AC49-1802CC767E1C}" type="pres">
      <dgm:prSet presAssocID="{93DD0069-9BBA-4220-8514-7595FFB8053F}" presName="cycle" presStyleCnt="0">
        <dgm:presLayoutVars>
          <dgm:dir/>
          <dgm:resizeHandles val="exact"/>
        </dgm:presLayoutVars>
      </dgm:prSet>
      <dgm:spPr/>
    </dgm:pt>
    <dgm:pt modelId="{5D0E28B1-A69B-1A45-8A21-AA2D00ABDB0E}" type="pres">
      <dgm:prSet presAssocID="{27326230-5126-4D24-9159-4EEE166642BE}" presName="node" presStyleLbl="node1" presStyleIdx="0" presStyleCnt="3" custScaleX="128442">
        <dgm:presLayoutVars>
          <dgm:bulletEnabled val="1"/>
        </dgm:presLayoutVars>
      </dgm:prSet>
      <dgm:spPr/>
    </dgm:pt>
    <dgm:pt modelId="{D95E1B2C-B8F5-6643-AF3D-443CCFE41864}" type="pres">
      <dgm:prSet presAssocID="{27326230-5126-4D24-9159-4EEE166642BE}" presName="spNode" presStyleCnt="0"/>
      <dgm:spPr/>
    </dgm:pt>
    <dgm:pt modelId="{2868B02B-445C-8F4A-9943-0EB9F58B2F65}" type="pres">
      <dgm:prSet presAssocID="{28D5ED28-22A5-4A41-B4CD-53A1B2C939FE}" presName="sibTrans" presStyleLbl="sibTrans1D1" presStyleIdx="0" presStyleCnt="3"/>
      <dgm:spPr/>
    </dgm:pt>
    <dgm:pt modelId="{9A01179A-623C-F74C-8BCF-AC897DE55160}" type="pres">
      <dgm:prSet presAssocID="{B274BD02-82EA-42BF-A615-00DFD18F7B57}" presName="node" presStyleLbl="node1" presStyleIdx="1" presStyleCnt="3" custScaleX="125501">
        <dgm:presLayoutVars>
          <dgm:bulletEnabled val="1"/>
        </dgm:presLayoutVars>
      </dgm:prSet>
      <dgm:spPr/>
    </dgm:pt>
    <dgm:pt modelId="{7CE8C40F-FC2F-3D4B-8171-86004636DE2E}" type="pres">
      <dgm:prSet presAssocID="{B274BD02-82EA-42BF-A615-00DFD18F7B57}" presName="spNode" presStyleCnt="0"/>
      <dgm:spPr/>
    </dgm:pt>
    <dgm:pt modelId="{C32F2A3A-D909-AE44-BA9B-4486CC983B39}" type="pres">
      <dgm:prSet presAssocID="{78072A08-011F-4ABF-AD64-BB28B9073F8C}" presName="sibTrans" presStyleLbl="sibTrans1D1" presStyleIdx="1" presStyleCnt="3"/>
      <dgm:spPr/>
    </dgm:pt>
    <dgm:pt modelId="{FD55F956-8CF2-8C44-80D6-DA7F93AD3070}" type="pres">
      <dgm:prSet presAssocID="{5007DC9B-3280-4BE8-9BBA-AC36073A057F}" presName="node" presStyleLbl="node1" presStyleIdx="2" presStyleCnt="3" custScaleX="121369" custRadScaleRad="100053" custRadScaleInc="44">
        <dgm:presLayoutVars>
          <dgm:bulletEnabled val="1"/>
        </dgm:presLayoutVars>
      </dgm:prSet>
      <dgm:spPr/>
    </dgm:pt>
    <dgm:pt modelId="{05831DE9-2E0A-5142-B21F-6DB08DA1A0EE}" type="pres">
      <dgm:prSet presAssocID="{5007DC9B-3280-4BE8-9BBA-AC36073A057F}" presName="spNode" presStyleCnt="0"/>
      <dgm:spPr/>
    </dgm:pt>
    <dgm:pt modelId="{290C0D33-4293-EA4E-83B7-943467FDE9DC}" type="pres">
      <dgm:prSet presAssocID="{7830C9DE-5876-4622-8F57-B89F97FB332F}" presName="sibTrans" presStyleLbl="sibTrans1D1" presStyleIdx="2" presStyleCnt="3"/>
      <dgm:spPr/>
    </dgm:pt>
  </dgm:ptLst>
  <dgm:cxnLst>
    <dgm:cxn modelId="{50506303-434C-4645-8F14-2FD424FF361F}" type="presOf" srcId="{28D5ED28-22A5-4A41-B4CD-53A1B2C939FE}" destId="{2868B02B-445C-8F4A-9943-0EB9F58B2F65}" srcOrd="0" destOrd="0" presId="urn:microsoft.com/office/officeart/2005/8/layout/cycle6"/>
    <dgm:cxn modelId="{B72EFD04-FF14-934A-AC1C-842BAD67840A}" type="presOf" srcId="{27326230-5126-4D24-9159-4EEE166642BE}" destId="{5D0E28B1-A69B-1A45-8A21-AA2D00ABDB0E}" srcOrd="0" destOrd="0" presId="urn:microsoft.com/office/officeart/2005/8/layout/cycle6"/>
    <dgm:cxn modelId="{0F57BD62-61F4-432D-B855-409E6DB4198D}" srcId="{93DD0069-9BBA-4220-8514-7595FFB8053F}" destId="{27326230-5126-4D24-9159-4EEE166642BE}" srcOrd="0" destOrd="0" parTransId="{64372BBD-9EA4-4B9B-8F49-5190A2673D41}" sibTransId="{28D5ED28-22A5-4A41-B4CD-53A1B2C939FE}"/>
    <dgm:cxn modelId="{D7BA176F-D171-624B-B7BA-F0FE3A2B647A}" type="presOf" srcId="{5007DC9B-3280-4BE8-9BBA-AC36073A057F}" destId="{FD55F956-8CF2-8C44-80D6-DA7F93AD3070}" srcOrd="0" destOrd="0" presId="urn:microsoft.com/office/officeart/2005/8/layout/cycle6"/>
    <dgm:cxn modelId="{CA1C9958-2FAF-9F4A-84EB-A64AEA5E8EE7}" type="presOf" srcId="{7830C9DE-5876-4622-8F57-B89F97FB332F}" destId="{290C0D33-4293-EA4E-83B7-943467FDE9DC}" srcOrd="0" destOrd="0" presId="urn:microsoft.com/office/officeart/2005/8/layout/cycle6"/>
    <dgm:cxn modelId="{FEBE389C-26A9-A747-8B4C-F8E2C6880130}" type="presOf" srcId="{B274BD02-82EA-42BF-A615-00DFD18F7B57}" destId="{9A01179A-623C-F74C-8BCF-AC897DE55160}" srcOrd="0" destOrd="0" presId="urn:microsoft.com/office/officeart/2005/8/layout/cycle6"/>
    <dgm:cxn modelId="{691DDFD4-EE41-4616-8CF3-C07BA4483759}" srcId="{93DD0069-9BBA-4220-8514-7595FFB8053F}" destId="{5007DC9B-3280-4BE8-9BBA-AC36073A057F}" srcOrd="2" destOrd="0" parTransId="{A70A6A9B-3865-4D0A-B357-5C1A86F52FFF}" sibTransId="{7830C9DE-5876-4622-8F57-B89F97FB332F}"/>
    <dgm:cxn modelId="{63E6F2D5-08BD-214A-A898-894778B70F07}" type="presOf" srcId="{78072A08-011F-4ABF-AD64-BB28B9073F8C}" destId="{C32F2A3A-D909-AE44-BA9B-4486CC983B39}" srcOrd="0" destOrd="0" presId="urn:microsoft.com/office/officeart/2005/8/layout/cycle6"/>
    <dgm:cxn modelId="{6482B0E4-B4F7-894A-97F6-F3A3B470B987}" type="presOf" srcId="{93DD0069-9BBA-4220-8514-7595FFB8053F}" destId="{DFE97040-1673-0F42-AC49-1802CC767E1C}" srcOrd="0" destOrd="0" presId="urn:microsoft.com/office/officeart/2005/8/layout/cycle6"/>
    <dgm:cxn modelId="{A19A58F2-98F4-4132-848D-DCEBF2EA1A11}" srcId="{93DD0069-9BBA-4220-8514-7595FFB8053F}" destId="{B274BD02-82EA-42BF-A615-00DFD18F7B57}" srcOrd="1" destOrd="0" parTransId="{0FE2B2D2-203B-4A02-BF48-DDE52DC60248}" sibTransId="{78072A08-011F-4ABF-AD64-BB28B9073F8C}"/>
    <dgm:cxn modelId="{C3BFCAFF-B03B-4348-B16B-474FB119581B}" type="presParOf" srcId="{DFE97040-1673-0F42-AC49-1802CC767E1C}" destId="{5D0E28B1-A69B-1A45-8A21-AA2D00ABDB0E}" srcOrd="0" destOrd="0" presId="urn:microsoft.com/office/officeart/2005/8/layout/cycle6"/>
    <dgm:cxn modelId="{B036746B-CC25-0F40-85E3-4CF0A899784E}" type="presParOf" srcId="{DFE97040-1673-0F42-AC49-1802CC767E1C}" destId="{D95E1B2C-B8F5-6643-AF3D-443CCFE41864}" srcOrd="1" destOrd="0" presId="urn:microsoft.com/office/officeart/2005/8/layout/cycle6"/>
    <dgm:cxn modelId="{71BFE343-CA54-2642-AE42-1F907C3C70BF}" type="presParOf" srcId="{DFE97040-1673-0F42-AC49-1802CC767E1C}" destId="{2868B02B-445C-8F4A-9943-0EB9F58B2F65}" srcOrd="2" destOrd="0" presId="urn:microsoft.com/office/officeart/2005/8/layout/cycle6"/>
    <dgm:cxn modelId="{7690E6ED-046F-854E-8515-F3E431E1B41F}" type="presParOf" srcId="{DFE97040-1673-0F42-AC49-1802CC767E1C}" destId="{9A01179A-623C-F74C-8BCF-AC897DE55160}" srcOrd="3" destOrd="0" presId="urn:microsoft.com/office/officeart/2005/8/layout/cycle6"/>
    <dgm:cxn modelId="{D1BCA708-45EA-C140-B8CE-6CDB72A7F71A}" type="presParOf" srcId="{DFE97040-1673-0F42-AC49-1802CC767E1C}" destId="{7CE8C40F-FC2F-3D4B-8171-86004636DE2E}" srcOrd="4" destOrd="0" presId="urn:microsoft.com/office/officeart/2005/8/layout/cycle6"/>
    <dgm:cxn modelId="{2F62AE26-74D2-A34C-8EC8-4DEB6CC437C4}" type="presParOf" srcId="{DFE97040-1673-0F42-AC49-1802CC767E1C}" destId="{C32F2A3A-D909-AE44-BA9B-4486CC983B39}" srcOrd="5" destOrd="0" presId="urn:microsoft.com/office/officeart/2005/8/layout/cycle6"/>
    <dgm:cxn modelId="{618068E7-CE5F-6A4C-A99F-C79C917AAAF8}" type="presParOf" srcId="{DFE97040-1673-0F42-AC49-1802CC767E1C}" destId="{FD55F956-8CF2-8C44-80D6-DA7F93AD3070}" srcOrd="6" destOrd="0" presId="urn:microsoft.com/office/officeart/2005/8/layout/cycle6"/>
    <dgm:cxn modelId="{397FA573-06D4-3943-B58B-02ADE1020A35}" type="presParOf" srcId="{DFE97040-1673-0F42-AC49-1802CC767E1C}" destId="{05831DE9-2E0A-5142-B21F-6DB08DA1A0EE}" srcOrd="7" destOrd="0" presId="urn:microsoft.com/office/officeart/2005/8/layout/cycle6"/>
    <dgm:cxn modelId="{C96C2407-7FCA-2B49-AB5A-EB5CF8058906}" type="presParOf" srcId="{DFE97040-1673-0F42-AC49-1802CC767E1C}" destId="{290C0D33-4293-EA4E-83B7-943467FDE9DC}"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7D23A-955D-4245-B39D-5360FC67D9FD}">
      <dsp:nvSpPr>
        <dsp:cNvPr id="0" name=""/>
        <dsp:cNvSpPr/>
      </dsp:nvSpPr>
      <dsp:spPr>
        <a:xfrm rot="10800000">
          <a:off x="1527358" y="2439"/>
          <a:ext cx="5126418" cy="944471"/>
        </a:xfrm>
        <a:prstGeom prst="homePlate">
          <a:avLst/>
        </a:prstGeom>
        <a:solidFill>
          <a:srgbClr val="0A6C88">
            <a:alpha val="71000"/>
          </a:srgb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86" tIns="91440" rIns="170688" bIns="91440" numCol="1" spcCol="1270" anchor="ctr" anchorCtr="0">
          <a:noAutofit/>
        </a:bodyPr>
        <a:lstStyle/>
        <a:p>
          <a:pPr marL="0" lvl="0" indent="0" algn="l" defTabSz="1066800">
            <a:lnSpc>
              <a:spcPct val="90000"/>
            </a:lnSpc>
            <a:spcBef>
              <a:spcPct val="0"/>
            </a:spcBef>
            <a:spcAft>
              <a:spcPct val="35000"/>
            </a:spcAft>
            <a:buNone/>
          </a:pPr>
          <a:r>
            <a:rPr lang="it-IT" sz="2400" b="1" kern="1200" dirty="0">
              <a:latin typeface="Trebuchet MS" panose="020B0603020202020204" pitchFamily="34" charset="0"/>
              <a:cs typeface="Arial" panose="020B0604020202020204" pitchFamily="34" charset="0"/>
            </a:rPr>
            <a:t>THEORETICAL BACKGROUND </a:t>
          </a:r>
          <a:endParaRPr lang="en-US" sz="2800" b="1" kern="1200" dirty="0">
            <a:latin typeface="Trebuchet MS" panose="020B0603020202020204" pitchFamily="34" charset="0"/>
            <a:cs typeface="Arial" panose="020B0604020202020204" pitchFamily="34" charset="0"/>
          </a:endParaRPr>
        </a:p>
      </dsp:txBody>
      <dsp:txXfrm rot="10800000">
        <a:off x="1763476" y="2439"/>
        <a:ext cx="4890300" cy="944471"/>
      </dsp:txXfrm>
    </dsp:sp>
    <dsp:sp modelId="{981A15B4-9C7C-48C0-9C3B-EDB3867DBFBD}">
      <dsp:nvSpPr>
        <dsp:cNvPr id="0" name=""/>
        <dsp:cNvSpPr/>
      </dsp:nvSpPr>
      <dsp:spPr>
        <a:xfrm>
          <a:off x="1055122" y="2439"/>
          <a:ext cx="944471" cy="944471"/>
        </a:xfrm>
        <a:prstGeom prst="ellipse">
          <a:avLst/>
        </a:prstGeom>
        <a:solidFill>
          <a:srgbClr val="E2EDF1"/>
        </a:solidFill>
        <a:ln w="12700" cap="flat" cmpd="sng" algn="ctr">
          <a:solidFill>
            <a:srgbClr val="418DA3"/>
          </a:solidFill>
          <a:prstDash val="solid"/>
          <a:miter lim="800000"/>
        </a:ln>
        <a:effectLst/>
      </dsp:spPr>
      <dsp:style>
        <a:lnRef idx="2">
          <a:scrgbClr r="0" g="0" b="0"/>
        </a:lnRef>
        <a:fillRef idx="1">
          <a:scrgbClr r="0" g="0" b="0"/>
        </a:fillRef>
        <a:effectRef idx="0">
          <a:scrgbClr r="0" g="0" b="0"/>
        </a:effectRef>
        <a:fontRef idx="minor"/>
      </dsp:style>
    </dsp:sp>
    <dsp:sp modelId="{749C9E3F-8C99-4099-A78C-0BA852E6700E}">
      <dsp:nvSpPr>
        <dsp:cNvPr id="0" name=""/>
        <dsp:cNvSpPr/>
      </dsp:nvSpPr>
      <dsp:spPr>
        <a:xfrm rot="10800000">
          <a:off x="1527358" y="1228843"/>
          <a:ext cx="5126418" cy="944471"/>
        </a:xfrm>
        <a:prstGeom prst="homePlate">
          <a:avLst/>
        </a:prstGeom>
        <a:solidFill>
          <a:srgbClr val="418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86" tIns="91440" rIns="170688" bIns="91440" numCol="1" spcCol="1270" anchor="ctr" anchorCtr="0">
          <a:noAutofit/>
        </a:bodyPr>
        <a:lstStyle/>
        <a:p>
          <a:pPr marL="0" lvl="0" indent="0" algn="l" defTabSz="1066800">
            <a:lnSpc>
              <a:spcPct val="90000"/>
            </a:lnSpc>
            <a:spcBef>
              <a:spcPct val="0"/>
            </a:spcBef>
            <a:spcAft>
              <a:spcPct val="35000"/>
            </a:spcAft>
            <a:buNone/>
          </a:pPr>
          <a:r>
            <a:rPr lang="it-IT" sz="2400" b="1" kern="1200" dirty="0">
              <a:solidFill>
                <a:schemeClr val="bg1"/>
              </a:solidFill>
              <a:latin typeface="Trebuchet MS" panose="020B0603020202020204" pitchFamily="34" charset="0"/>
              <a:cs typeface="Arial" panose="020B0604020202020204" pitchFamily="34" charset="0"/>
            </a:rPr>
            <a:t>MOTIVATING CASE STUDY</a:t>
          </a:r>
          <a:endParaRPr lang="en-US" sz="2400" kern="1200" dirty="0"/>
        </a:p>
      </dsp:txBody>
      <dsp:txXfrm rot="10800000">
        <a:off x="1763476" y="1228843"/>
        <a:ext cx="4890300" cy="944471"/>
      </dsp:txXfrm>
    </dsp:sp>
    <dsp:sp modelId="{D0EC95AE-5E53-475F-92BA-676013879FEF}">
      <dsp:nvSpPr>
        <dsp:cNvPr id="0" name=""/>
        <dsp:cNvSpPr/>
      </dsp:nvSpPr>
      <dsp:spPr>
        <a:xfrm>
          <a:off x="1055122" y="1228843"/>
          <a:ext cx="944471" cy="944471"/>
        </a:xfrm>
        <a:prstGeom prst="ellipse">
          <a:avLst/>
        </a:prstGeom>
        <a:solidFill>
          <a:srgbClr val="E2EDF1"/>
        </a:solidFill>
        <a:ln w="12700" cap="flat" cmpd="sng" algn="ctr">
          <a:solidFill>
            <a:srgbClr val="418DA3"/>
          </a:solidFill>
          <a:prstDash val="solid"/>
          <a:miter lim="800000"/>
        </a:ln>
        <a:effectLst/>
      </dsp:spPr>
      <dsp:style>
        <a:lnRef idx="2">
          <a:scrgbClr r="0" g="0" b="0"/>
        </a:lnRef>
        <a:fillRef idx="1">
          <a:scrgbClr r="0" g="0" b="0"/>
        </a:fillRef>
        <a:effectRef idx="0">
          <a:scrgbClr r="0" g="0" b="0"/>
        </a:effectRef>
        <a:fontRef idx="minor"/>
      </dsp:style>
    </dsp:sp>
    <dsp:sp modelId="{E69EE73D-0E3E-4097-A870-AD625C2CBD2D}">
      <dsp:nvSpPr>
        <dsp:cNvPr id="0" name=""/>
        <dsp:cNvSpPr/>
      </dsp:nvSpPr>
      <dsp:spPr>
        <a:xfrm rot="10800000">
          <a:off x="1527358" y="2455247"/>
          <a:ext cx="5126418" cy="944471"/>
        </a:xfrm>
        <a:prstGeom prst="homePlate">
          <a:avLst/>
        </a:prstGeom>
        <a:solidFill>
          <a:srgbClr val="418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86" tIns="91440" rIns="170688" bIns="91440" numCol="1" spcCol="1270" anchor="ctr" anchorCtr="0">
          <a:noAutofit/>
        </a:bodyPr>
        <a:lstStyle/>
        <a:p>
          <a:pPr marL="0" lvl="0" indent="0" algn="l" defTabSz="1066800">
            <a:lnSpc>
              <a:spcPct val="90000"/>
            </a:lnSpc>
            <a:spcBef>
              <a:spcPct val="0"/>
            </a:spcBef>
            <a:spcAft>
              <a:spcPct val="35000"/>
            </a:spcAft>
            <a:buNone/>
          </a:pPr>
          <a:r>
            <a:rPr lang="it-IT" sz="2400" b="1" kern="1200" dirty="0">
              <a:solidFill>
                <a:schemeClr val="bg1"/>
              </a:solidFill>
              <a:latin typeface="Arial" panose="020B0604020202020204" pitchFamily="34" charset="0"/>
              <a:cs typeface="Arial" panose="020B0604020202020204" pitchFamily="34" charset="0"/>
            </a:rPr>
            <a:t>DATA COLLECTION </a:t>
          </a:r>
          <a:endParaRPr lang="en-US" sz="2400" b="1" kern="1200" dirty="0">
            <a:solidFill>
              <a:schemeClr val="bg1"/>
            </a:solidFill>
            <a:latin typeface="Trebuchet MS" panose="020B0603020202020204" pitchFamily="34" charset="0"/>
            <a:cs typeface="Arial" panose="020B0604020202020204" pitchFamily="34" charset="0"/>
          </a:endParaRPr>
        </a:p>
      </dsp:txBody>
      <dsp:txXfrm rot="10800000">
        <a:off x="1763476" y="2455247"/>
        <a:ext cx="4890300" cy="944471"/>
      </dsp:txXfrm>
    </dsp:sp>
    <dsp:sp modelId="{75D8FAAE-BCA8-4A13-A623-BFC4017F2ACC}">
      <dsp:nvSpPr>
        <dsp:cNvPr id="0" name=""/>
        <dsp:cNvSpPr/>
      </dsp:nvSpPr>
      <dsp:spPr>
        <a:xfrm>
          <a:off x="1055122" y="2455247"/>
          <a:ext cx="944471" cy="944471"/>
        </a:xfrm>
        <a:prstGeom prst="ellipse">
          <a:avLst/>
        </a:prstGeom>
        <a:solidFill>
          <a:srgbClr val="E2EDF1"/>
        </a:solidFill>
        <a:ln w="12700" cap="flat" cmpd="sng" algn="ctr">
          <a:solidFill>
            <a:srgbClr val="418DA3"/>
          </a:solidFill>
          <a:prstDash val="solid"/>
          <a:miter lim="800000"/>
        </a:ln>
        <a:effectLst/>
      </dsp:spPr>
      <dsp:style>
        <a:lnRef idx="2">
          <a:scrgbClr r="0" g="0" b="0"/>
        </a:lnRef>
        <a:fillRef idx="1">
          <a:scrgbClr r="0" g="0" b="0"/>
        </a:fillRef>
        <a:effectRef idx="0">
          <a:scrgbClr r="0" g="0" b="0"/>
        </a:effectRef>
        <a:fontRef idx="minor"/>
      </dsp:style>
    </dsp:sp>
    <dsp:sp modelId="{74A87D07-C9C3-4650-8415-12E6974689D9}">
      <dsp:nvSpPr>
        <dsp:cNvPr id="0" name=""/>
        <dsp:cNvSpPr/>
      </dsp:nvSpPr>
      <dsp:spPr>
        <a:xfrm rot="10800000">
          <a:off x="1527358" y="3681651"/>
          <a:ext cx="5126418" cy="944471"/>
        </a:xfrm>
        <a:prstGeom prst="homePlate">
          <a:avLst/>
        </a:prstGeom>
        <a:solidFill>
          <a:srgbClr val="418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86" tIns="91440" rIns="170688" bIns="91440" numCol="1" spcCol="1270" anchor="ctr" anchorCtr="0">
          <a:noAutofit/>
        </a:bodyPr>
        <a:lstStyle/>
        <a:p>
          <a:pPr marL="0" lvl="0" indent="0" algn="l" defTabSz="1066800">
            <a:lnSpc>
              <a:spcPct val="90000"/>
            </a:lnSpc>
            <a:spcBef>
              <a:spcPct val="0"/>
            </a:spcBef>
            <a:spcAft>
              <a:spcPct val="35000"/>
            </a:spcAft>
            <a:buNone/>
          </a:pPr>
          <a:r>
            <a:rPr lang="it-IT" sz="2400" b="1" kern="1200" dirty="0">
              <a:solidFill>
                <a:schemeClr val="bg1"/>
              </a:solidFill>
              <a:latin typeface="Trebuchet MS"/>
              <a:cs typeface="Arial"/>
            </a:rPr>
            <a:t>MAIN FINDINGS</a:t>
          </a:r>
          <a:endParaRPr lang="en-US" sz="2400" kern="1200" dirty="0">
            <a:solidFill>
              <a:schemeClr val="bg1"/>
            </a:solidFill>
          </a:endParaRPr>
        </a:p>
      </dsp:txBody>
      <dsp:txXfrm rot="10800000">
        <a:off x="1763476" y="3681651"/>
        <a:ext cx="4890300" cy="944471"/>
      </dsp:txXfrm>
    </dsp:sp>
    <dsp:sp modelId="{2039B002-54BD-479D-8EB5-063FCAD591A8}">
      <dsp:nvSpPr>
        <dsp:cNvPr id="0" name=""/>
        <dsp:cNvSpPr/>
      </dsp:nvSpPr>
      <dsp:spPr>
        <a:xfrm>
          <a:off x="1055122" y="3681651"/>
          <a:ext cx="944471" cy="944471"/>
        </a:xfrm>
        <a:prstGeom prst="ellipse">
          <a:avLst/>
        </a:prstGeom>
        <a:solidFill>
          <a:srgbClr val="E2EDF1"/>
        </a:solidFill>
        <a:ln w="12700" cap="flat" cmpd="sng" algn="ctr">
          <a:solidFill>
            <a:srgbClr val="418DA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432F3-6106-4BCE-910B-952028999FC5}">
      <dsp:nvSpPr>
        <dsp:cNvPr id="0" name=""/>
        <dsp:cNvSpPr/>
      </dsp:nvSpPr>
      <dsp:spPr>
        <a:xfrm>
          <a:off x="-5471752" y="-838229"/>
          <a:ext cx="6518489" cy="6518489"/>
        </a:xfrm>
        <a:prstGeom prst="blockArc">
          <a:avLst>
            <a:gd name="adj1" fmla="val 18900000"/>
            <a:gd name="adj2" fmla="val 2700000"/>
            <a:gd name="adj3" fmla="val 33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E1C88D-490F-4F30-9D04-A641993F7D45}">
      <dsp:nvSpPr>
        <dsp:cNvPr id="0" name=""/>
        <dsp:cNvSpPr/>
      </dsp:nvSpPr>
      <dsp:spPr>
        <a:xfrm>
          <a:off x="339668" y="220118"/>
          <a:ext cx="10976440" cy="440043"/>
        </a:xfrm>
        <a:prstGeom prst="rect">
          <a:avLst/>
        </a:prstGeom>
        <a:solidFill>
          <a:srgbClr val="0A6C8B">
            <a:alpha val="71000"/>
          </a:srgb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5" tIns="71120" rIns="71120" bIns="7112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Trebuchet MS" panose="020B0603020202020204" pitchFamily="34" charset="0"/>
              <a:cs typeface="Arial" panose="020B0604020202020204" pitchFamily="34" charset="0"/>
            </a:rPr>
            <a:t>Trust (</a:t>
          </a:r>
          <a:r>
            <a:rPr lang="it-IT" sz="2800" b="1" i="1" kern="1200" dirty="0">
              <a:latin typeface="Trebuchet MS" panose="020B0603020202020204" pitchFamily="34" charset="0"/>
              <a:cs typeface="Arial" panose="020B0604020202020204" pitchFamily="34" charset="0"/>
            </a:rPr>
            <a:t>C</a:t>
          </a:r>
          <a:r>
            <a:rPr lang="en-US" sz="2800" b="1" i="1" kern="1200" dirty="0" err="1">
              <a:latin typeface="Trebuchet MS" panose="020B0603020202020204" pitchFamily="34" charset="0"/>
              <a:cs typeface="Arial" panose="020B0604020202020204" pitchFamily="34" charset="0"/>
            </a:rPr>
            <a:t>ontractual</a:t>
          </a:r>
          <a:r>
            <a:rPr lang="en-US" sz="2800" kern="1200" dirty="0">
              <a:latin typeface="Trebuchet MS" panose="020B0603020202020204" pitchFamily="34" charset="0"/>
              <a:cs typeface="Arial" panose="020B0604020202020204" pitchFamily="34" charset="0"/>
            </a:rPr>
            <a:t>, </a:t>
          </a:r>
          <a:r>
            <a:rPr lang="en-US" sz="2800" b="1" i="1" kern="1200" dirty="0">
              <a:latin typeface="Trebuchet MS" panose="020B0603020202020204" pitchFamily="34" charset="0"/>
              <a:cs typeface="Arial" panose="020B0604020202020204" pitchFamily="34" charset="0"/>
            </a:rPr>
            <a:t>Competence</a:t>
          </a:r>
          <a:r>
            <a:rPr lang="en-US" sz="2800" kern="1200" dirty="0">
              <a:latin typeface="Trebuchet MS" panose="020B0603020202020204" pitchFamily="34" charset="0"/>
              <a:cs typeface="Arial" panose="020B0604020202020204" pitchFamily="34" charset="0"/>
            </a:rPr>
            <a:t> and </a:t>
          </a:r>
          <a:r>
            <a:rPr lang="en-US" sz="2800" i="1" kern="1200" dirty="0">
              <a:latin typeface="Trebuchet MS" panose="020B0603020202020204" pitchFamily="34" charset="0"/>
              <a:cs typeface="Arial" panose="020B0604020202020204" pitchFamily="34" charset="0"/>
            </a:rPr>
            <a:t>G</a:t>
          </a:r>
          <a:r>
            <a:rPr lang="en-US" sz="2800" b="1" i="1" kern="1200" dirty="0">
              <a:latin typeface="Trebuchet MS" panose="020B0603020202020204" pitchFamily="34" charset="0"/>
              <a:cs typeface="Arial" panose="020B0604020202020204" pitchFamily="34" charset="0"/>
            </a:rPr>
            <a:t>oodwill</a:t>
          </a:r>
          <a:r>
            <a:rPr lang="en-US" sz="2800" b="1" kern="1200" dirty="0">
              <a:latin typeface="Trebuchet MS" panose="020B0603020202020204" pitchFamily="34" charset="0"/>
              <a:cs typeface="Arial" panose="020B0604020202020204" pitchFamily="34" charset="0"/>
            </a:rPr>
            <a:t>)</a:t>
          </a:r>
          <a:endParaRPr lang="en-US" sz="2400" kern="1200" dirty="0">
            <a:latin typeface="Trebuchet MS" panose="020B0603020202020204" pitchFamily="34" charset="0"/>
            <a:cs typeface="Arial" panose="020B0604020202020204" pitchFamily="34" charset="0"/>
          </a:endParaRPr>
        </a:p>
      </dsp:txBody>
      <dsp:txXfrm>
        <a:off x="339668" y="220118"/>
        <a:ext cx="10976440" cy="440043"/>
      </dsp:txXfrm>
    </dsp:sp>
    <dsp:sp modelId="{A10C0CBA-EAD5-413C-B407-D9689EFA1A40}">
      <dsp:nvSpPr>
        <dsp:cNvPr id="0" name=""/>
        <dsp:cNvSpPr/>
      </dsp:nvSpPr>
      <dsp:spPr>
        <a:xfrm>
          <a:off x="64641" y="165113"/>
          <a:ext cx="550054" cy="550054"/>
        </a:xfrm>
        <a:prstGeom prst="ellipse">
          <a:avLst/>
        </a:prstGeom>
        <a:solidFill>
          <a:schemeClr val="lt1">
            <a:hueOff val="0"/>
            <a:satOff val="0"/>
            <a:lumOff val="0"/>
            <a:alphaOff val="0"/>
          </a:scheme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dsp:style>
    </dsp:sp>
    <dsp:sp modelId="{FC454889-CAD6-4874-A9D6-C54DB5DE62A4}">
      <dsp:nvSpPr>
        <dsp:cNvPr id="0" name=""/>
        <dsp:cNvSpPr/>
      </dsp:nvSpPr>
      <dsp:spPr>
        <a:xfrm>
          <a:off x="738167" y="880571"/>
          <a:ext cx="10577941" cy="440043"/>
        </a:xfrm>
        <a:prstGeom prst="rect">
          <a:avLst/>
        </a:prstGeom>
        <a:solidFill>
          <a:srgbClr val="0A6C8B">
            <a:alpha val="71000"/>
          </a:srgb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rebuchet MS" panose="020B0603020202020204" pitchFamily="34" charset="0"/>
              <a:cs typeface="Arial" panose="020B0604020202020204" pitchFamily="34" charset="0"/>
            </a:rPr>
            <a:t>Information sharing</a:t>
          </a:r>
        </a:p>
      </dsp:txBody>
      <dsp:txXfrm>
        <a:off x="738167" y="880571"/>
        <a:ext cx="10577941" cy="440043"/>
      </dsp:txXfrm>
    </dsp:sp>
    <dsp:sp modelId="{5662D062-2DD0-41AC-943C-068E1288D049}">
      <dsp:nvSpPr>
        <dsp:cNvPr id="0" name=""/>
        <dsp:cNvSpPr/>
      </dsp:nvSpPr>
      <dsp:spPr>
        <a:xfrm>
          <a:off x="463140" y="825566"/>
          <a:ext cx="550054" cy="550054"/>
        </a:xfrm>
        <a:prstGeom prst="ellipse">
          <a:avLst/>
        </a:prstGeom>
        <a:solidFill>
          <a:schemeClr val="lt1">
            <a:hueOff val="0"/>
            <a:satOff val="0"/>
            <a:lumOff val="0"/>
            <a:alphaOff val="0"/>
          </a:scheme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dsp:style>
    </dsp:sp>
    <dsp:sp modelId="{A8BED094-E4F0-40D7-8932-08B328801338}">
      <dsp:nvSpPr>
        <dsp:cNvPr id="0" name=""/>
        <dsp:cNvSpPr/>
      </dsp:nvSpPr>
      <dsp:spPr>
        <a:xfrm>
          <a:off x="956543" y="1540540"/>
          <a:ext cx="10359565" cy="440043"/>
        </a:xfrm>
        <a:prstGeom prst="rect">
          <a:avLst/>
        </a:prstGeom>
        <a:solidFill>
          <a:srgbClr val="0A6C8B">
            <a:alpha val="71000"/>
          </a:srgb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rebuchet MS" panose="020B0603020202020204" pitchFamily="34" charset="0"/>
              <a:cs typeface="Arial" panose="020B0604020202020204" pitchFamily="34" charset="0"/>
            </a:rPr>
            <a:t>Joint governance</a:t>
          </a:r>
        </a:p>
      </dsp:txBody>
      <dsp:txXfrm>
        <a:off x="956543" y="1540540"/>
        <a:ext cx="10359565" cy="440043"/>
      </dsp:txXfrm>
    </dsp:sp>
    <dsp:sp modelId="{DE44A916-9E74-4921-A02E-716CE599B99E}">
      <dsp:nvSpPr>
        <dsp:cNvPr id="0" name=""/>
        <dsp:cNvSpPr/>
      </dsp:nvSpPr>
      <dsp:spPr>
        <a:xfrm>
          <a:off x="681515" y="1485535"/>
          <a:ext cx="550054" cy="550054"/>
        </a:xfrm>
        <a:prstGeom prst="ellipse">
          <a:avLst/>
        </a:prstGeom>
        <a:solidFill>
          <a:schemeClr val="lt1">
            <a:hueOff val="0"/>
            <a:satOff val="0"/>
            <a:lumOff val="0"/>
            <a:alphaOff val="0"/>
          </a:scheme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dsp:style>
    </dsp:sp>
    <dsp:sp modelId="{6D6F6A8C-D2BB-4EA0-B991-9A68FB80A434}">
      <dsp:nvSpPr>
        <dsp:cNvPr id="0" name=""/>
        <dsp:cNvSpPr/>
      </dsp:nvSpPr>
      <dsp:spPr>
        <a:xfrm>
          <a:off x="1026268" y="2200993"/>
          <a:ext cx="10289840" cy="440043"/>
        </a:xfrm>
        <a:prstGeom prst="rect">
          <a:avLst/>
        </a:prstGeom>
        <a:solidFill>
          <a:srgbClr val="0A6C8B">
            <a:alpha val="71000"/>
          </a:srgb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latin typeface="Trebuchet MS" panose="020B0603020202020204" pitchFamily="34" charset="0"/>
              <a:cs typeface="Arial" panose="020B0604020202020204" pitchFamily="34" charset="0"/>
            </a:rPr>
            <a:t>Flexibility</a:t>
          </a:r>
        </a:p>
      </dsp:txBody>
      <dsp:txXfrm>
        <a:off x="1026268" y="2200993"/>
        <a:ext cx="10289840" cy="440043"/>
      </dsp:txXfrm>
    </dsp:sp>
    <dsp:sp modelId="{4DAA7136-938C-4F82-8EE9-E35CE1F81437}">
      <dsp:nvSpPr>
        <dsp:cNvPr id="0" name=""/>
        <dsp:cNvSpPr/>
      </dsp:nvSpPr>
      <dsp:spPr>
        <a:xfrm>
          <a:off x="751241" y="2145988"/>
          <a:ext cx="550054" cy="550054"/>
        </a:xfrm>
        <a:prstGeom prst="ellipse">
          <a:avLst/>
        </a:prstGeom>
        <a:solidFill>
          <a:schemeClr val="lt1">
            <a:hueOff val="0"/>
            <a:satOff val="0"/>
            <a:lumOff val="0"/>
            <a:alphaOff val="0"/>
          </a:scheme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dsp:style>
    </dsp:sp>
    <dsp:sp modelId="{0AF754A0-0100-4615-AD0F-48A26F40CAD5}">
      <dsp:nvSpPr>
        <dsp:cNvPr id="0" name=""/>
        <dsp:cNvSpPr/>
      </dsp:nvSpPr>
      <dsp:spPr>
        <a:xfrm>
          <a:off x="956543" y="2861446"/>
          <a:ext cx="10359565" cy="440043"/>
        </a:xfrm>
        <a:prstGeom prst="rect">
          <a:avLst/>
        </a:prstGeom>
        <a:solidFill>
          <a:srgbClr val="0A6C8B">
            <a:alpha val="71000"/>
          </a:srgb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5"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Trebuchet MS"/>
              <a:cs typeface="Arial"/>
            </a:rPr>
            <a:t>Innovation </a:t>
          </a:r>
        </a:p>
      </dsp:txBody>
      <dsp:txXfrm>
        <a:off x="956543" y="2861446"/>
        <a:ext cx="10359565" cy="440043"/>
      </dsp:txXfrm>
    </dsp:sp>
    <dsp:sp modelId="{32FF5539-0B28-44F0-80EF-ED7C681936F7}">
      <dsp:nvSpPr>
        <dsp:cNvPr id="0" name=""/>
        <dsp:cNvSpPr/>
      </dsp:nvSpPr>
      <dsp:spPr>
        <a:xfrm>
          <a:off x="681515" y="2806441"/>
          <a:ext cx="550054" cy="550054"/>
        </a:xfrm>
        <a:prstGeom prst="ellipse">
          <a:avLst/>
        </a:prstGeom>
        <a:solidFill>
          <a:schemeClr val="lt1">
            <a:hueOff val="0"/>
            <a:satOff val="0"/>
            <a:lumOff val="0"/>
            <a:alphaOff val="0"/>
          </a:schemeClr>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dsp:style>
    </dsp:sp>
    <dsp:sp modelId="{580359A7-0193-4816-A2D5-BF015BC15C34}">
      <dsp:nvSpPr>
        <dsp:cNvPr id="0" name=""/>
        <dsp:cNvSpPr/>
      </dsp:nvSpPr>
      <dsp:spPr>
        <a:xfrm>
          <a:off x="738167" y="3521415"/>
          <a:ext cx="10577941" cy="440043"/>
        </a:xfrm>
        <a:prstGeom prst="rect">
          <a:avLst/>
        </a:prstGeom>
        <a:solidFill>
          <a:srgbClr val="5197AD"/>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rebuchet MS" panose="020B0603020202020204" pitchFamily="34" charset="0"/>
            </a:rPr>
            <a:t>Same benefits</a:t>
          </a:r>
        </a:p>
      </dsp:txBody>
      <dsp:txXfrm>
        <a:off x="738167" y="3521415"/>
        <a:ext cx="10577941" cy="440043"/>
      </dsp:txXfrm>
    </dsp:sp>
    <dsp:sp modelId="{015803E1-AD9B-4FA0-BBD4-4A81EAE9BC78}">
      <dsp:nvSpPr>
        <dsp:cNvPr id="0" name=""/>
        <dsp:cNvSpPr/>
      </dsp:nvSpPr>
      <dsp:spPr>
        <a:xfrm>
          <a:off x="463140" y="3466409"/>
          <a:ext cx="550054" cy="55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1BED0-19A8-4145-A010-0EAA7649EFF7}">
      <dsp:nvSpPr>
        <dsp:cNvPr id="0" name=""/>
        <dsp:cNvSpPr/>
      </dsp:nvSpPr>
      <dsp:spPr>
        <a:xfrm>
          <a:off x="339668" y="4181868"/>
          <a:ext cx="10976440" cy="440043"/>
        </a:xfrm>
        <a:prstGeom prst="rect">
          <a:avLst/>
        </a:prstGeom>
        <a:solidFill>
          <a:srgbClr val="5197AD"/>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5" tIns="71120" rIns="71120" bIns="7112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Trebuchet MS" panose="020B0603020202020204" pitchFamily="34" charset="0"/>
            </a:rPr>
            <a:t>Risk (</a:t>
          </a:r>
          <a:r>
            <a:rPr lang="it-IT" sz="2800" b="1" i="1" kern="1200" dirty="0">
              <a:latin typeface="Trebuchet MS" panose="020B0603020202020204" pitchFamily="34" charset="0"/>
            </a:rPr>
            <a:t>Performance</a:t>
          </a:r>
          <a:r>
            <a:rPr lang="it-IT" sz="2800" i="1" kern="1200" dirty="0">
              <a:latin typeface="Trebuchet MS" panose="020B0603020202020204" pitchFamily="34" charset="0"/>
            </a:rPr>
            <a:t> </a:t>
          </a:r>
          <a:r>
            <a:rPr lang="it-IT" sz="2800" i="0" kern="1200" dirty="0">
              <a:latin typeface="Trebuchet MS" panose="020B0603020202020204" pitchFamily="34" charset="0"/>
            </a:rPr>
            <a:t>and</a:t>
          </a:r>
          <a:r>
            <a:rPr lang="it-IT" sz="2800" i="1" kern="1200" dirty="0">
              <a:latin typeface="Trebuchet MS" panose="020B0603020202020204" pitchFamily="34" charset="0"/>
            </a:rPr>
            <a:t> </a:t>
          </a:r>
          <a:r>
            <a:rPr lang="it-IT" sz="2800" b="1" i="1" kern="1200" dirty="0" err="1">
              <a:latin typeface="Trebuchet MS" panose="020B0603020202020204" pitchFamily="34" charset="0"/>
            </a:rPr>
            <a:t>Relational</a:t>
          </a:r>
          <a:r>
            <a:rPr lang="it-IT" sz="2800" kern="1200" dirty="0">
              <a:latin typeface="Trebuchet MS" panose="020B0603020202020204" pitchFamily="34" charset="0"/>
            </a:rPr>
            <a:t>) </a:t>
          </a:r>
          <a:endParaRPr lang="en-US" sz="2800" kern="1200" dirty="0">
            <a:latin typeface="Trebuchet MS" panose="020B0603020202020204" pitchFamily="34" charset="0"/>
          </a:endParaRPr>
        </a:p>
      </dsp:txBody>
      <dsp:txXfrm>
        <a:off x="339668" y="4181868"/>
        <a:ext cx="10976440" cy="440043"/>
      </dsp:txXfrm>
    </dsp:sp>
    <dsp:sp modelId="{EADE1D69-58E4-4F8A-AEEB-309837B0B886}">
      <dsp:nvSpPr>
        <dsp:cNvPr id="0" name=""/>
        <dsp:cNvSpPr/>
      </dsp:nvSpPr>
      <dsp:spPr>
        <a:xfrm>
          <a:off x="64641" y="4126863"/>
          <a:ext cx="550054" cy="55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4633F-C2D8-47E2-80D0-C8109858299B}">
      <dsp:nvSpPr>
        <dsp:cNvPr id="0" name=""/>
        <dsp:cNvSpPr/>
      </dsp:nvSpPr>
      <dsp:spPr>
        <a:xfrm rot="16200000">
          <a:off x="-205406" y="744802"/>
          <a:ext cx="4281067" cy="3929062"/>
        </a:xfrm>
        <a:prstGeom prst="downArrow">
          <a:avLst>
            <a:gd name="adj1" fmla="val 50000"/>
            <a:gd name="adj2" fmla="val 35000"/>
          </a:avLst>
        </a:prstGeom>
        <a:solidFill>
          <a:srgbClr val="9D8986"/>
        </a:solidFill>
        <a:ln w="12700" cap="flat" cmpd="sng" algn="ctr">
          <a:solidFill>
            <a:srgbClr val="785D5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l" defTabSz="1644650">
            <a:lnSpc>
              <a:spcPct val="90000"/>
            </a:lnSpc>
            <a:spcBef>
              <a:spcPct val="0"/>
            </a:spcBef>
            <a:spcAft>
              <a:spcPct val="35000"/>
            </a:spcAft>
            <a:buFont typeface="Arial" panose="020B0604020202020204" pitchFamily="34" charset="0"/>
            <a:buNone/>
          </a:pPr>
          <a:r>
            <a:rPr lang="en-US" sz="3700" b="1" i="1" kern="1200">
              <a:latin typeface="Trebuchet MS" panose="020B0603020202020204" pitchFamily="34" charset="0"/>
            </a:rPr>
            <a:t>Resource-based view</a:t>
          </a:r>
        </a:p>
      </dsp:txBody>
      <dsp:txXfrm rot="5400000">
        <a:off x="-29403" y="1639066"/>
        <a:ext cx="3241476" cy="2140533"/>
      </dsp:txXfrm>
    </dsp:sp>
    <dsp:sp modelId="{AC258BFF-293A-4B5C-BB39-414A58823341}">
      <dsp:nvSpPr>
        <dsp:cNvPr id="0" name=""/>
        <dsp:cNvSpPr/>
      </dsp:nvSpPr>
      <dsp:spPr>
        <a:xfrm rot="5400000">
          <a:off x="3927670" y="744802"/>
          <a:ext cx="4405736" cy="3929062"/>
        </a:xfrm>
        <a:prstGeom prst="downArrow">
          <a:avLst>
            <a:gd name="adj1" fmla="val 50000"/>
            <a:gd name="adj2" fmla="val 35000"/>
          </a:avLst>
        </a:prstGeom>
        <a:solidFill>
          <a:srgbClr val="E1EDF1"/>
        </a:solidFill>
        <a:ln w="12700" cap="flat" cmpd="sng" algn="ctr">
          <a:solidFill>
            <a:srgbClr val="0A6C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r" defTabSz="1644650">
            <a:lnSpc>
              <a:spcPct val="90000"/>
            </a:lnSpc>
            <a:spcBef>
              <a:spcPct val="0"/>
            </a:spcBef>
            <a:spcAft>
              <a:spcPct val="35000"/>
            </a:spcAft>
            <a:buFont typeface="Arial" panose="020B0604020202020204" pitchFamily="34" charset="0"/>
            <a:buNone/>
          </a:pPr>
          <a:r>
            <a:rPr lang="en-US" sz="3700" b="1" i="1" kern="1200">
              <a:solidFill>
                <a:srgbClr val="0A6C8B"/>
              </a:solidFill>
              <a:latin typeface="Trebuchet MS" panose="020B0603020202020204" pitchFamily="34" charset="0"/>
            </a:rPr>
            <a:t>Institutional theory</a:t>
          </a:r>
        </a:p>
      </dsp:txBody>
      <dsp:txXfrm rot="-5400000">
        <a:off x="4853593" y="1607899"/>
        <a:ext cx="3241476" cy="2202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540D-5979-4352-AE29-AC7B1AA30191}">
      <dsp:nvSpPr>
        <dsp:cNvPr id="0" name=""/>
        <dsp:cNvSpPr/>
      </dsp:nvSpPr>
      <dsp:spPr>
        <a:xfrm>
          <a:off x="789" y="1077599"/>
          <a:ext cx="5098802" cy="599859"/>
        </a:xfrm>
        <a:prstGeom prst="rect">
          <a:avLst/>
        </a:prstGeom>
        <a:solidFill>
          <a:srgbClr val="418DA3"/>
        </a:solidFill>
        <a:ln w="12700" cap="flat" cmpd="sng" algn="ctr">
          <a:solidFill>
            <a:srgbClr val="0A6C8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D087F-5F67-4D79-B8F8-C215F09E9581}">
      <dsp:nvSpPr>
        <dsp:cNvPr id="0" name=""/>
        <dsp:cNvSpPr/>
      </dsp:nvSpPr>
      <dsp:spPr>
        <a:xfrm>
          <a:off x="98733" y="1257370"/>
          <a:ext cx="374576" cy="374576"/>
        </a:xfrm>
        <a:prstGeom prst="rect">
          <a:avLst/>
        </a:prstGeom>
        <a:solidFill>
          <a:srgbClr val="418DA3">
            <a:alpha val="90000"/>
          </a:srgbClr>
        </a:solidFill>
        <a:ln w="12700" cap="flat" cmpd="sng" algn="ctr">
          <a:solidFill>
            <a:srgbClr val="418DA3"/>
          </a:solidFill>
          <a:prstDash val="solid"/>
          <a:miter lim="800000"/>
        </a:ln>
        <a:effectLst/>
      </dsp:spPr>
      <dsp:style>
        <a:lnRef idx="2">
          <a:scrgbClr r="0" g="0" b="0"/>
        </a:lnRef>
        <a:fillRef idx="1">
          <a:scrgbClr r="0" g="0" b="0"/>
        </a:fillRef>
        <a:effectRef idx="0">
          <a:scrgbClr r="0" g="0" b="0"/>
        </a:effectRef>
        <a:fontRef idx="minor"/>
      </dsp:style>
    </dsp:sp>
    <dsp:sp modelId="{BF47E230-9822-4A87-8E1D-BC7FD3671490}">
      <dsp:nvSpPr>
        <dsp:cNvPr id="0" name=""/>
        <dsp:cNvSpPr/>
      </dsp:nvSpPr>
      <dsp:spPr>
        <a:xfrm>
          <a:off x="789" y="0"/>
          <a:ext cx="5098802" cy="107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100000"/>
            </a:lnSpc>
            <a:spcBef>
              <a:spcPct val="0"/>
            </a:spcBef>
            <a:spcAft>
              <a:spcPct val="35000"/>
            </a:spcAft>
            <a:buNone/>
          </a:pPr>
          <a:r>
            <a:rPr lang="it-IT" sz="3600" b="1" kern="1200" dirty="0">
              <a:solidFill>
                <a:srgbClr val="0A6C88"/>
              </a:solidFill>
              <a:latin typeface="Trebuchet MS" panose="020B0603020202020204" pitchFamily="34" charset="0"/>
            </a:rPr>
            <a:t>Governance </a:t>
          </a:r>
          <a:r>
            <a:rPr lang="it-IT" sz="3600" b="1" kern="1200" dirty="0" err="1">
              <a:solidFill>
                <a:srgbClr val="0A6C88"/>
              </a:solidFill>
              <a:latin typeface="Trebuchet MS" panose="020B0603020202020204" pitchFamily="34" charset="0"/>
            </a:rPr>
            <a:t>Approach</a:t>
          </a:r>
          <a:endParaRPr lang="en-US" sz="3600" kern="1200" dirty="0">
            <a:solidFill>
              <a:srgbClr val="0A6C88"/>
            </a:solidFill>
            <a:latin typeface="Trebuchet MS" panose="020B0603020202020204" pitchFamily="34" charset="0"/>
          </a:endParaRPr>
        </a:p>
      </dsp:txBody>
      <dsp:txXfrm>
        <a:off x="789" y="0"/>
        <a:ext cx="5098802" cy="1077599"/>
      </dsp:txXfrm>
    </dsp:sp>
    <dsp:sp modelId="{5F8AF351-6A09-4E30-BAB3-FCD1E88755E5}">
      <dsp:nvSpPr>
        <dsp:cNvPr id="0" name=""/>
        <dsp:cNvSpPr/>
      </dsp:nvSpPr>
      <dsp:spPr>
        <a:xfrm>
          <a:off x="789" y="2176008"/>
          <a:ext cx="374567" cy="374567"/>
        </a:xfrm>
        <a:prstGeom prst="rect">
          <a:avLst/>
        </a:prstGeom>
        <a:solidFill>
          <a:srgbClr val="418DA3"/>
        </a:solidFill>
        <a:ln w="12700" cap="flat" cmpd="sng" algn="ctr">
          <a:solidFill>
            <a:srgbClr val="418DA3"/>
          </a:solidFill>
          <a:prstDash val="solid"/>
          <a:miter lim="800000"/>
        </a:ln>
        <a:effectLst/>
      </dsp:spPr>
      <dsp:style>
        <a:lnRef idx="2">
          <a:scrgbClr r="0" g="0" b="0"/>
        </a:lnRef>
        <a:fillRef idx="1">
          <a:scrgbClr r="0" g="0" b="0"/>
        </a:fillRef>
        <a:effectRef idx="0">
          <a:scrgbClr r="0" g="0" b="0"/>
        </a:effectRef>
        <a:fontRef idx="minor"/>
      </dsp:style>
    </dsp:sp>
    <dsp:sp modelId="{C2BDA00D-29FB-436C-9F79-8D0F6323E35F}">
      <dsp:nvSpPr>
        <dsp:cNvPr id="0" name=""/>
        <dsp:cNvSpPr/>
      </dsp:nvSpPr>
      <dsp:spPr>
        <a:xfrm>
          <a:off x="357705" y="1926733"/>
          <a:ext cx="4741886" cy="87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b="1" i="1" kern="1200" dirty="0">
              <a:solidFill>
                <a:srgbClr val="0A6C8B"/>
              </a:solidFill>
              <a:latin typeface="Trebuchet MS" panose="020B0603020202020204" pitchFamily="34" charset="0"/>
            </a:rPr>
            <a:t>«</a:t>
          </a:r>
          <a:r>
            <a:rPr lang="it-IT" sz="2100" b="1" i="1" kern="1200" dirty="0" err="1">
              <a:solidFill>
                <a:srgbClr val="0A6C8B"/>
              </a:solidFill>
              <a:latin typeface="Trebuchet MS" panose="020B0603020202020204" pitchFamily="34" charset="0"/>
            </a:rPr>
            <a:t>Participant-Governed</a:t>
          </a:r>
          <a:r>
            <a:rPr lang="it-IT" sz="2100" b="1" i="1" kern="1200" dirty="0">
              <a:solidFill>
                <a:srgbClr val="0A6C8B"/>
              </a:solidFill>
              <a:latin typeface="Trebuchet MS" panose="020B0603020202020204" pitchFamily="34" charset="0"/>
            </a:rPr>
            <a:t> Networks»</a:t>
          </a:r>
          <a:endParaRPr lang="en-US" sz="2100" kern="1200" dirty="0"/>
        </a:p>
      </dsp:txBody>
      <dsp:txXfrm>
        <a:off x="357705" y="1926733"/>
        <a:ext cx="4741886" cy="873117"/>
      </dsp:txXfrm>
    </dsp:sp>
    <dsp:sp modelId="{0E423B79-6CA7-4EAC-8F71-3FFA1D4C868D}">
      <dsp:nvSpPr>
        <dsp:cNvPr id="0" name=""/>
        <dsp:cNvSpPr/>
      </dsp:nvSpPr>
      <dsp:spPr>
        <a:xfrm>
          <a:off x="789" y="3049125"/>
          <a:ext cx="374567" cy="374567"/>
        </a:xfrm>
        <a:prstGeom prst="rect">
          <a:avLst/>
        </a:prstGeom>
        <a:solidFill>
          <a:srgbClr val="E2EDF1"/>
        </a:solidFill>
        <a:ln w="12700" cap="flat" cmpd="sng" algn="ctr">
          <a:solidFill>
            <a:srgbClr val="E2EDF1"/>
          </a:solidFill>
          <a:prstDash val="solid"/>
          <a:miter lim="800000"/>
        </a:ln>
        <a:effectLst/>
      </dsp:spPr>
      <dsp:style>
        <a:lnRef idx="2">
          <a:scrgbClr r="0" g="0" b="0"/>
        </a:lnRef>
        <a:fillRef idx="1">
          <a:scrgbClr r="0" g="0" b="0"/>
        </a:fillRef>
        <a:effectRef idx="0">
          <a:scrgbClr r="0" g="0" b="0"/>
        </a:effectRef>
        <a:fontRef idx="minor"/>
      </dsp:style>
    </dsp:sp>
    <dsp:sp modelId="{40F13D8E-6E9C-454D-AB1C-7F807ED3C621}">
      <dsp:nvSpPr>
        <dsp:cNvPr id="0" name=""/>
        <dsp:cNvSpPr/>
      </dsp:nvSpPr>
      <dsp:spPr>
        <a:xfrm>
          <a:off x="357705" y="2799850"/>
          <a:ext cx="4741886" cy="87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b="1" i="1" kern="1200" dirty="0">
              <a:solidFill>
                <a:srgbClr val="0A6C8B"/>
              </a:solidFill>
              <a:latin typeface="Trebuchet MS" panose="020B0603020202020204" pitchFamily="34" charset="0"/>
            </a:rPr>
            <a:t>«Lead Organization–</a:t>
          </a:r>
          <a:r>
            <a:rPr lang="it-IT" sz="2100" b="1" i="1" kern="1200" dirty="0" err="1">
              <a:solidFill>
                <a:srgbClr val="0A6C8B"/>
              </a:solidFill>
              <a:latin typeface="Trebuchet MS" panose="020B0603020202020204" pitchFamily="34" charset="0"/>
            </a:rPr>
            <a:t>Governed</a:t>
          </a:r>
          <a:r>
            <a:rPr lang="it-IT" sz="2100" b="1" i="1" kern="1200" dirty="0">
              <a:solidFill>
                <a:srgbClr val="0A6C8B"/>
              </a:solidFill>
              <a:latin typeface="Trebuchet MS" panose="020B0603020202020204" pitchFamily="34" charset="0"/>
            </a:rPr>
            <a:t> Networks»</a:t>
          </a:r>
          <a:endParaRPr lang="en-US" sz="2100" kern="1200" dirty="0"/>
        </a:p>
      </dsp:txBody>
      <dsp:txXfrm>
        <a:off x="357705" y="2799850"/>
        <a:ext cx="4741886" cy="873117"/>
      </dsp:txXfrm>
    </dsp:sp>
    <dsp:sp modelId="{1547B643-A80F-4E9C-8CE3-8CBE5B266C89}">
      <dsp:nvSpPr>
        <dsp:cNvPr id="0" name=""/>
        <dsp:cNvSpPr/>
      </dsp:nvSpPr>
      <dsp:spPr>
        <a:xfrm>
          <a:off x="789" y="3922242"/>
          <a:ext cx="374567" cy="374567"/>
        </a:xfrm>
        <a:prstGeom prst="rect">
          <a:avLst/>
        </a:prstGeom>
        <a:solidFill>
          <a:srgbClr val="A8948E"/>
        </a:solidFill>
        <a:ln w="12700" cap="flat" cmpd="sng" algn="ctr">
          <a:solidFill>
            <a:srgbClr val="A8948E"/>
          </a:solidFill>
          <a:prstDash val="solid"/>
          <a:miter lim="800000"/>
        </a:ln>
        <a:effectLst/>
      </dsp:spPr>
      <dsp:style>
        <a:lnRef idx="2">
          <a:scrgbClr r="0" g="0" b="0"/>
        </a:lnRef>
        <a:fillRef idx="1">
          <a:scrgbClr r="0" g="0" b="0"/>
        </a:fillRef>
        <a:effectRef idx="0">
          <a:scrgbClr r="0" g="0" b="0"/>
        </a:effectRef>
        <a:fontRef idx="minor"/>
      </dsp:style>
    </dsp:sp>
    <dsp:sp modelId="{940E9523-6644-4EDA-B486-792CF88340C5}">
      <dsp:nvSpPr>
        <dsp:cNvPr id="0" name=""/>
        <dsp:cNvSpPr/>
      </dsp:nvSpPr>
      <dsp:spPr>
        <a:xfrm>
          <a:off x="357705" y="3672967"/>
          <a:ext cx="4741886" cy="87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b="1" i="1" kern="1200" dirty="0">
              <a:solidFill>
                <a:srgbClr val="0A6C8B"/>
              </a:solidFill>
              <a:latin typeface="Trebuchet MS" panose="020B0603020202020204" pitchFamily="34" charset="0"/>
            </a:rPr>
            <a:t>«Network </a:t>
          </a:r>
          <a:r>
            <a:rPr lang="it-IT" sz="2100" b="1" i="1" kern="1200" dirty="0" err="1">
              <a:solidFill>
                <a:srgbClr val="0A6C8B"/>
              </a:solidFill>
              <a:latin typeface="Trebuchet MS" panose="020B0603020202020204" pitchFamily="34" charset="0"/>
            </a:rPr>
            <a:t>Administrative</a:t>
          </a:r>
          <a:r>
            <a:rPr lang="it-IT" sz="2100" b="1" i="1" kern="1200" dirty="0">
              <a:solidFill>
                <a:srgbClr val="0A6C8B"/>
              </a:solidFill>
              <a:latin typeface="Trebuchet MS" panose="020B0603020202020204" pitchFamily="34" charset="0"/>
            </a:rPr>
            <a:t> Organization»</a:t>
          </a:r>
          <a:r>
            <a:rPr lang="it-IT" sz="2100" b="1" kern="1200" dirty="0">
              <a:solidFill>
                <a:srgbClr val="0A6C8B"/>
              </a:solidFill>
              <a:latin typeface="Trebuchet MS" panose="020B0603020202020204" pitchFamily="34" charset="0"/>
            </a:rPr>
            <a:t> (NAO)</a:t>
          </a:r>
          <a:endParaRPr lang="en-US" sz="2100" kern="1200" dirty="0"/>
        </a:p>
      </dsp:txBody>
      <dsp:txXfrm>
        <a:off x="357705" y="3672967"/>
        <a:ext cx="4741886" cy="873117"/>
      </dsp:txXfrm>
    </dsp:sp>
    <dsp:sp modelId="{7FAF2959-79BE-43D6-85B0-21112BF71812}">
      <dsp:nvSpPr>
        <dsp:cNvPr id="0" name=""/>
        <dsp:cNvSpPr/>
      </dsp:nvSpPr>
      <dsp:spPr>
        <a:xfrm>
          <a:off x="5354532" y="1077599"/>
          <a:ext cx="5098802" cy="599859"/>
        </a:xfrm>
        <a:prstGeom prst="rect">
          <a:avLst/>
        </a:prstGeom>
        <a:solidFill>
          <a:srgbClr val="A8948E"/>
        </a:solidFill>
        <a:ln w="12700" cap="flat" cmpd="sng" algn="ctr">
          <a:solidFill>
            <a:srgbClr val="8C5A4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FEB24-37FE-4AD2-BD28-71F3800D2571}">
      <dsp:nvSpPr>
        <dsp:cNvPr id="0" name=""/>
        <dsp:cNvSpPr/>
      </dsp:nvSpPr>
      <dsp:spPr>
        <a:xfrm>
          <a:off x="5655245" y="1171634"/>
          <a:ext cx="374576" cy="374576"/>
        </a:xfrm>
        <a:prstGeom prst="rect">
          <a:avLst/>
        </a:prstGeom>
        <a:solidFill>
          <a:srgbClr val="A8948E">
            <a:alpha val="90000"/>
          </a:srgbClr>
        </a:solidFill>
        <a:ln w="12700" cap="flat" cmpd="sng" algn="ctr">
          <a:solidFill>
            <a:srgbClr val="A8948E"/>
          </a:solidFill>
          <a:prstDash val="solid"/>
          <a:miter lim="800000"/>
        </a:ln>
        <a:effectLst/>
      </dsp:spPr>
      <dsp:style>
        <a:lnRef idx="2">
          <a:scrgbClr r="0" g="0" b="0"/>
        </a:lnRef>
        <a:fillRef idx="1">
          <a:scrgbClr r="0" g="0" b="0"/>
        </a:fillRef>
        <a:effectRef idx="0">
          <a:scrgbClr r="0" g="0" b="0"/>
        </a:effectRef>
        <a:fontRef idx="minor"/>
      </dsp:style>
    </dsp:sp>
    <dsp:sp modelId="{DC993788-87DF-410B-A9D4-1964BBF46064}">
      <dsp:nvSpPr>
        <dsp:cNvPr id="0" name=""/>
        <dsp:cNvSpPr/>
      </dsp:nvSpPr>
      <dsp:spPr>
        <a:xfrm>
          <a:off x="5354532" y="0"/>
          <a:ext cx="5098802" cy="107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897169"/>
              </a:solidFill>
              <a:latin typeface="Trebuchet MS" panose="020B0603020202020204" pitchFamily="34" charset="0"/>
            </a:rPr>
            <a:t>Analytical  Approach</a:t>
          </a:r>
          <a:endParaRPr lang="en-US" sz="3600" kern="1200" dirty="0">
            <a:solidFill>
              <a:srgbClr val="897169"/>
            </a:solidFill>
            <a:latin typeface="Trebuchet MS" panose="020B0603020202020204" pitchFamily="34" charset="0"/>
          </a:endParaRPr>
        </a:p>
      </dsp:txBody>
      <dsp:txXfrm>
        <a:off x="5354532" y="0"/>
        <a:ext cx="5098802" cy="1077599"/>
      </dsp:txXfrm>
    </dsp:sp>
    <dsp:sp modelId="{B97B0A0E-6F37-424A-B3B3-3EB63B223A22}">
      <dsp:nvSpPr>
        <dsp:cNvPr id="0" name=""/>
        <dsp:cNvSpPr/>
      </dsp:nvSpPr>
      <dsp:spPr>
        <a:xfrm>
          <a:off x="5354532" y="2176008"/>
          <a:ext cx="374567" cy="374567"/>
        </a:xfrm>
        <a:prstGeom prst="rect">
          <a:avLst/>
        </a:prstGeom>
        <a:solidFill>
          <a:srgbClr val="A8948E"/>
        </a:solidFill>
        <a:ln w="12700" cap="flat" cmpd="sng" algn="ctr">
          <a:solidFill>
            <a:srgbClr val="A8948E"/>
          </a:solidFill>
          <a:prstDash val="solid"/>
          <a:miter lim="800000"/>
        </a:ln>
        <a:effectLst/>
      </dsp:spPr>
      <dsp:style>
        <a:lnRef idx="2">
          <a:scrgbClr r="0" g="0" b="0"/>
        </a:lnRef>
        <a:fillRef idx="1">
          <a:scrgbClr r="0" g="0" b="0"/>
        </a:fillRef>
        <a:effectRef idx="0">
          <a:scrgbClr r="0" g="0" b="0"/>
        </a:effectRef>
        <a:fontRef idx="minor"/>
      </dsp:style>
    </dsp:sp>
    <dsp:sp modelId="{2D94373F-AAAE-46E3-B0F2-12CF9CC2A7B1}">
      <dsp:nvSpPr>
        <dsp:cNvPr id="0" name=""/>
        <dsp:cNvSpPr/>
      </dsp:nvSpPr>
      <dsp:spPr>
        <a:xfrm>
          <a:off x="5711448" y="1926733"/>
          <a:ext cx="4741886" cy="87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b="1" kern="1200" dirty="0">
              <a:solidFill>
                <a:srgbClr val="785D58"/>
              </a:solidFill>
              <a:latin typeface="Trebuchet MS" panose="020B0603020202020204" pitchFamily="34" charset="0"/>
            </a:rPr>
            <a:t>Strength of Weak Ties </a:t>
          </a:r>
          <a:r>
            <a:rPr lang="en-US" sz="2400" i="1" kern="1200" dirty="0" err="1">
              <a:solidFill>
                <a:srgbClr val="785D58"/>
              </a:solidFill>
              <a:latin typeface="Trebuchet MS" panose="020B0603020202020204" pitchFamily="34" charset="0"/>
            </a:rPr>
            <a:t>Granovetter</a:t>
          </a:r>
          <a:r>
            <a:rPr lang="en-US" sz="2400" i="1" kern="1200" dirty="0">
              <a:solidFill>
                <a:srgbClr val="785D58"/>
              </a:solidFill>
              <a:latin typeface="Trebuchet MS" panose="020B0603020202020204" pitchFamily="34" charset="0"/>
            </a:rPr>
            <a:t>, 1973</a:t>
          </a:r>
          <a:endParaRPr lang="en-US" sz="2400" kern="1200" dirty="0"/>
        </a:p>
      </dsp:txBody>
      <dsp:txXfrm>
        <a:off x="5711448" y="1926733"/>
        <a:ext cx="4741886" cy="873117"/>
      </dsp:txXfrm>
    </dsp:sp>
    <dsp:sp modelId="{803FAAD8-0E63-4FC6-8975-0F522959F04D}">
      <dsp:nvSpPr>
        <dsp:cNvPr id="0" name=""/>
        <dsp:cNvSpPr/>
      </dsp:nvSpPr>
      <dsp:spPr>
        <a:xfrm>
          <a:off x="5354532" y="3049125"/>
          <a:ext cx="374567" cy="374567"/>
        </a:xfrm>
        <a:prstGeom prst="rect">
          <a:avLst/>
        </a:prstGeom>
        <a:solidFill>
          <a:srgbClr val="418DA3"/>
        </a:solidFill>
        <a:ln w="12700" cap="flat" cmpd="sng" algn="ctr">
          <a:solidFill>
            <a:srgbClr val="418DA3"/>
          </a:solidFill>
          <a:prstDash val="solid"/>
          <a:miter lim="800000"/>
        </a:ln>
        <a:effectLst/>
      </dsp:spPr>
      <dsp:style>
        <a:lnRef idx="2">
          <a:scrgbClr r="0" g="0" b="0"/>
        </a:lnRef>
        <a:fillRef idx="1">
          <a:scrgbClr r="0" g="0" b="0"/>
        </a:fillRef>
        <a:effectRef idx="0">
          <a:scrgbClr r="0" g="0" b="0"/>
        </a:effectRef>
        <a:fontRef idx="minor"/>
      </dsp:style>
    </dsp:sp>
    <dsp:sp modelId="{E0892046-3074-45D7-A86A-D9870ED99798}">
      <dsp:nvSpPr>
        <dsp:cNvPr id="0" name=""/>
        <dsp:cNvSpPr/>
      </dsp:nvSpPr>
      <dsp:spPr>
        <a:xfrm>
          <a:off x="5711448" y="2799850"/>
          <a:ext cx="4741886" cy="87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A6C8B"/>
              </a:solidFill>
              <a:latin typeface="Trebuchet MS" panose="020B0603020202020204" pitchFamily="34" charset="0"/>
            </a:rPr>
            <a:t>Structural Holes </a:t>
          </a:r>
        </a:p>
        <a:p>
          <a:pPr marL="0" lvl="0" indent="0" algn="l" defTabSz="1066800">
            <a:lnSpc>
              <a:spcPct val="90000"/>
            </a:lnSpc>
            <a:spcBef>
              <a:spcPct val="0"/>
            </a:spcBef>
            <a:spcAft>
              <a:spcPct val="35000"/>
            </a:spcAft>
            <a:buNone/>
          </a:pPr>
          <a:r>
            <a:rPr lang="en-US" sz="2400" i="1" kern="1200" dirty="0">
              <a:solidFill>
                <a:srgbClr val="0A6C8B"/>
              </a:solidFill>
              <a:latin typeface="Trebuchet MS" panose="020B0603020202020204" pitchFamily="34" charset="0"/>
            </a:rPr>
            <a:t>Burt, 1992</a:t>
          </a:r>
          <a:endParaRPr lang="en-US" sz="2400" kern="1200" dirty="0"/>
        </a:p>
      </dsp:txBody>
      <dsp:txXfrm>
        <a:off x="5711448" y="2799850"/>
        <a:ext cx="4741886" cy="873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E28B1-A69B-1A45-8A21-AA2D00ABDB0E}">
      <dsp:nvSpPr>
        <dsp:cNvPr id="0" name=""/>
        <dsp:cNvSpPr/>
      </dsp:nvSpPr>
      <dsp:spPr>
        <a:xfrm>
          <a:off x="2040276" y="2515"/>
          <a:ext cx="3250726" cy="1645079"/>
        </a:xfrm>
        <a:prstGeom prst="roundRect">
          <a:avLst/>
        </a:prstGeom>
        <a:solidFill>
          <a:srgbClr val="55A5BB"/>
        </a:solidFill>
        <a:ln w="12700" cap="flat" cmpd="sng" algn="ctr">
          <a:solidFill>
            <a:srgbClr val="0A6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Fondazione Saccone </a:t>
          </a:r>
          <a:r>
            <a:rPr lang="en-US" sz="2600" b="1" kern="1200" dirty="0">
              <a:solidFill>
                <a:srgbClr val="73544B"/>
              </a:solidFill>
            </a:rPr>
            <a:t>Website</a:t>
          </a:r>
          <a:r>
            <a:rPr lang="en-US" sz="2600" kern="1200" dirty="0"/>
            <a:t> ;</a:t>
          </a:r>
        </a:p>
      </dsp:txBody>
      <dsp:txXfrm>
        <a:off x="2120582" y="82821"/>
        <a:ext cx="3090114" cy="1484467"/>
      </dsp:txXfrm>
    </dsp:sp>
    <dsp:sp modelId="{2868B02B-445C-8F4A-9943-0EB9F58B2F65}">
      <dsp:nvSpPr>
        <dsp:cNvPr id="0" name=""/>
        <dsp:cNvSpPr/>
      </dsp:nvSpPr>
      <dsp:spPr>
        <a:xfrm>
          <a:off x="1470993" y="825054"/>
          <a:ext cx="4389292" cy="4389292"/>
        </a:xfrm>
        <a:custGeom>
          <a:avLst/>
          <a:gdLst/>
          <a:ahLst/>
          <a:cxnLst/>
          <a:rect l="0" t="0" r="0" b="0"/>
          <a:pathLst>
            <a:path>
              <a:moveTo>
                <a:pt x="3832279" y="733609"/>
              </a:moveTo>
              <a:arcTo wR="2194646" hR="2194646" stAng="19095709" swAng="2907115"/>
            </a:path>
          </a:pathLst>
        </a:custGeom>
        <a:noFill/>
        <a:ln w="6350" cap="flat" cmpd="sng" algn="ctr">
          <a:solidFill>
            <a:srgbClr val="0A6C88"/>
          </a:solidFill>
          <a:prstDash val="solid"/>
          <a:miter lim="800000"/>
        </a:ln>
        <a:effectLst/>
      </dsp:spPr>
      <dsp:style>
        <a:lnRef idx="1">
          <a:scrgbClr r="0" g="0" b="0"/>
        </a:lnRef>
        <a:fillRef idx="0">
          <a:scrgbClr r="0" g="0" b="0"/>
        </a:fillRef>
        <a:effectRef idx="0">
          <a:scrgbClr r="0" g="0" b="0"/>
        </a:effectRef>
        <a:fontRef idx="minor"/>
      </dsp:style>
    </dsp:sp>
    <dsp:sp modelId="{9A01179A-623C-F74C-8BCF-AC897DE55160}">
      <dsp:nvSpPr>
        <dsp:cNvPr id="0" name=""/>
        <dsp:cNvSpPr/>
      </dsp:nvSpPr>
      <dsp:spPr>
        <a:xfrm>
          <a:off x="3978112" y="3294484"/>
          <a:ext cx="3176293" cy="1645079"/>
        </a:xfrm>
        <a:prstGeom prst="roundRect">
          <a:avLst/>
        </a:prstGeom>
        <a:solidFill>
          <a:srgbClr val="55A5BB"/>
        </a:solidFill>
        <a:ln w="12700" cap="flat" cmpd="sng" algn="ctr">
          <a:solidFill>
            <a:srgbClr val="0A6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Consultation of </a:t>
          </a:r>
          <a:r>
            <a:rPr lang="en-US" sz="2600" b="1" kern="1200" dirty="0">
              <a:solidFill>
                <a:srgbClr val="73544B"/>
              </a:solidFill>
            </a:rPr>
            <a:t>data</a:t>
          </a:r>
          <a:r>
            <a:rPr lang="en-US" sz="2600" kern="1200" dirty="0"/>
            <a:t> from </a:t>
          </a:r>
          <a:r>
            <a:rPr lang="en-US" sz="2600" b="1" kern="1200" dirty="0">
              <a:solidFill>
                <a:srgbClr val="73544B"/>
              </a:solidFill>
            </a:rPr>
            <a:t>administrative</a:t>
          </a:r>
          <a:r>
            <a:rPr lang="en-US" sz="2600" kern="1200" dirty="0"/>
            <a:t> archives;</a:t>
          </a:r>
        </a:p>
      </dsp:txBody>
      <dsp:txXfrm>
        <a:off x="4058418" y="3374790"/>
        <a:ext cx="3015681" cy="1484467"/>
      </dsp:txXfrm>
    </dsp:sp>
    <dsp:sp modelId="{C32F2A3A-D909-AE44-BA9B-4486CC983B39}">
      <dsp:nvSpPr>
        <dsp:cNvPr id="0" name=""/>
        <dsp:cNvSpPr/>
      </dsp:nvSpPr>
      <dsp:spPr>
        <a:xfrm>
          <a:off x="1469794" y="825719"/>
          <a:ext cx="4389292" cy="4389292"/>
        </a:xfrm>
        <a:custGeom>
          <a:avLst/>
          <a:gdLst/>
          <a:ahLst/>
          <a:cxnLst/>
          <a:rect l="0" t="0" r="0" b="0"/>
          <a:pathLst>
            <a:path>
              <a:moveTo>
                <a:pt x="3240474" y="4124080"/>
              </a:moveTo>
              <a:arcTo wR="2194646" hR="2194646" stAng="3692435" swAng="3415137"/>
            </a:path>
          </a:pathLst>
        </a:custGeom>
        <a:noFill/>
        <a:ln w="6350" cap="flat" cmpd="sng" algn="ctr">
          <a:solidFill>
            <a:srgbClr val="0A6C88"/>
          </a:solidFill>
          <a:prstDash val="solid"/>
          <a:miter lim="800000"/>
        </a:ln>
        <a:effectLst/>
      </dsp:spPr>
      <dsp:style>
        <a:lnRef idx="1">
          <a:scrgbClr r="0" g="0" b="0"/>
        </a:lnRef>
        <a:fillRef idx="0">
          <a:scrgbClr r="0" g="0" b="0"/>
        </a:fillRef>
        <a:effectRef idx="0">
          <a:scrgbClr r="0" g="0" b="0"/>
        </a:effectRef>
        <a:fontRef idx="minor"/>
      </dsp:style>
    </dsp:sp>
    <dsp:sp modelId="{FD55F956-8CF2-8C44-80D6-DA7F93AD3070}">
      <dsp:nvSpPr>
        <dsp:cNvPr id="0" name=""/>
        <dsp:cNvSpPr/>
      </dsp:nvSpPr>
      <dsp:spPr>
        <a:xfrm>
          <a:off x="227817" y="3294481"/>
          <a:ext cx="3071717" cy="1645079"/>
        </a:xfrm>
        <a:prstGeom prst="roundRect">
          <a:avLst/>
        </a:prstGeom>
        <a:solidFill>
          <a:srgbClr val="55A5BB"/>
        </a:solidFill>
        <a:ln w="12700" cap="flat" cmpd="sng" algn="ctr">
          <a:solidFill>
            <a:srgbClr val="0A6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Social </a:t>
          </a:r>
          <a:r>
            <a:rPr lang="en-US" sz="2600" b="1" kern="1200" dirty="0">
              <a:solidFill>
                <a:srgbClr val="73544B"/>
              </a:solidFill>
            </a:rPr>
            <a:t>Facebook</a:t>
          </a:r>
          <a:r>
            <a:rPr lang="en-US" sz="2600" kern="1200" dirty="0"/>
            <a:t> and </a:t>
          </a:r>
          <a:r>
            <a:rPr lang="en-US" sz="2600" b="1" kern="1200" dirty="0">
              <a:solidFill>
                <a:srgbClr val="73544B"/>
              </a:solidFill>
            </a:rPr>
            <a:t>LinkedIn</a:t>
          </a:r>
          <a:r>
            <a:rPr lang="en-US" sz="2600" kern="1200" dirty="0"/>
            <a:t>.</a:t>
          </a:r>
        </a:p>
      </dsp:txBody>
      <dsp:txXfrm>
        <a:off x="308123" y="3374787"/>
        <a:ext cx="2911105" cy="1484467"/>
      </dsp:txXfrm>
    </dsp:sp>
    <dsp:sp modelId="{290C0D33-4293-EA4E-83B7-943467FDE9DC}">
      <dsp:nvSpPr>
        <dsp:cNvPr id="0" name=""/>
        <dsp:cNvSpPr/>
      </dsp:nvSpPr>
      <dsp:spPr>
        <a:xfrm>
          <a:off x="1469964" y="826188"/>
          <a:ext cx="4389292" cy="4389292"/>
        </a:xfrm>
        <a:custGeom>
          <a:avLst/>
          <a:gdLst/>
          <a:ahLst/>
          <a:cxnLst/>
          <a:rect l="0" t="0" r="0" b="0"/>
          <a:pathLst>
            <a:path>
              <a:moveTo>
                <a:pt x="14915" y="2450078"/>
              </a:moveTo>
              <a:arcTo wR="2194646" hR="2194646" stAng="10398976" swAng="2907709"/>
            </a:path>
          </a:pathLst>
        </a:custGeom>
        <a:noFill/>
        <a:ln w="6350" cap="flat" cmpd="sng" algn="ctr">
          <a:solidFill>
            <a:srgbClr val="0A6C88"/>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106F0-A12A-4E65-8E64-47045451ECE5}" type="datetimeFigureOut">
              <a:rPr lang="it-IT" smtClean="0"/>
              <a:t>01/05/2023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A9DFB-8342-4806-BBBB-322FA9791829}" type="slidenum">
              <a:rPr lang="it-IT" smtClean="0"/>
              <a:t>‹N›</a:t>
            </a:fld>
            <a:endParaRPr lang="it-IT"/>
          </a:p>
        </p:txBody>
      </p:sp>
    </p:spTree>
    <p:extLst>
      <p:ext uri="{BB962C8B-B14F-4D97-AF65-F5344CB8AC3E}">
        <p14:creationId xmlns:p14="http://schemas.microsoft.com/office/powerpoint/2010/main" val="1807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introudus</a:t>
            </a:r>
            <a:r>
              <a:rPr lang="it-IT" dirty="0"/>
              <a:t> </a:t>
            </a:r>
            <a:r>
              <a:rPr lang="it-IT" dirty="0" err="1"/>
              <a:t>my</a:t>
            </a:r>
            <a:r>
              <a:rPr lang="it-IT" dirty="0"/>
              <a:t> </a:t>
            </a:r>
            <a:r>
              <a:rPr lang="it-IT" dirty="0" err="1"/>
              <a:t>research</a:t>
            </a:r>
            <a:r>
              <a:rPr lang="it-IT" dirty="0"/>
              <a:t> </a:t>
            </a:r>
            <a:r>
              <a:rPr lang="it-IT" dirty="0" err="1"/>
              <a:t>named</a:t>
            </a:r>
            <a:r>
              <a:rPr lang="it-IT" dirty="0"/>
              <a:t> </a:t>
            </a:r>
            <a:r>
              <a:rPr lang="en-US" sz="1200" i="0" u="none" strike="noStrike" dirty="0">
                <a:solidFill>
                  <a:schemeClr val="bg1"/>
                </a:solidFill>
                <a:effectLst/>
                <a:latin typeface="Trebuchet MS" panose="020B0603020202020204" pitchFamily="34" charset="0"/>
              </a:rPr>
              <a:t>The </a:t>
            </a:r>
            <a:r>
              <a:rPr lang="en-US" sz="1200" b="1" i="0" u="none" strike="noStrike" dirty="0">
                <a:solidFill>
                  <a:schemeClr val="bg1"/>
                </a:solidFill>
                <a:effectLst/>
                <a:latin typeface="Trebuchet MS" panose="020B0603020202020204" pitchFamily="34" charset="0"/>
              </a:rPr>
              <a:t>relational factor </a:t>
            </a:r>
            <a:r>
              <a:rPr lang="en-US" sz="1200" i="0" u="none" strike="noStrike" dirty="0">
                <a:solidFill>
                  <a:schemeClr val="bg1"/>
                </a:solidFill>
                <a:effectLst/>
                <a:latin typeface="Trebuchet MS" panose="020B0603020202020204" pitchFamily="34" charset="0"/>
              </a:rPr>
              <a:t>as a model for innovation and territorial development. The case of </a:t>
            </a:r>
            <a:r>
              <a:rPr lang="en-US" sz="1200" b="1" i="0" u="none" strike="noStrike" dirty="0">
                <a:solidFill>
                  <a:schemeClr val="bg1"/>
                </a:solidFill>
                <a:effectLst/>
                <a:latin typeface="Trebuchet MS" panose="020B0603020202020204" pitchFamily="34" charset="0"/>
              </a:rPr>
              <a:t>Fondazione </a:t>
            </a:r>
            <a:r>
              <a:rPr lang="en-US" sz="1200" b="1" i="0" u="none" strike="noStrike" dirty="0" err="1">
                <a:solidFill>
                  <a:schemeClr val="bg1"/>
                </a:solidFill>
                <a:effectLst/>
                <a:latin typeface="Trebuchet MS" panose="020B0603020202020204" pitchFamily="34" charset="0"/>
              </a:rPr>
              <a:t>Saccone</a:t>
            </a:r>
            <a:r>
              <a:rPr lang="en-US" sz="1200" b="1" i="0" u="none" strike="noStrike" dirty="0">
                <a:solidFill>
                  <a:schemeClr val="bg1"/>
                </a:solidFill>
                <a:effectLst/>
                <a:latin typeface="Trebuchet MS" panose="020B0603020202020204" pitchFamily="34" charset="0"/>
              </a:rPr>
              <a:t> </a:t>
            </a:r>
            <a:r>
              <a:rPr lang="en-US" sz="1200" dirty="0">
                <a:solidFill>
                  <a:schemeClr val="bg1"/>
                </a:solidFill>
                <a:latin typeface="Trebuchet MS" panose="020B0603020202020204" pitchFamily="34" charset="0"/>
              </a:rPr>
              <a:t>i</a:t>
            </a:r>
            <a:r>
              <a:rPr lang="en-US" sz="1200" i="0" u="none" strike="noStrike" dirty="0">
                <a:solidFill>
                  <a:schemeClr val="bg1"/>
                </a:solidFill>
                <a:effectLst/>
                <a:latin typeface="Trebuchet MS" panose="020B0603020202020204" pitchFamily="34" charset="0"/>
              </a:rPr>
              <a:t>n the </a:t>
            </a:r>
            <a:r>
              <a:rPr lang="en-US" sz="1200" b="1" i="0" u="none" strike="noStrike" dirty="0">
                <a:solidFill>
                  <a:schemeClr val="bg1"/>
                </a:solidFill>
                <a:effectLst/>
                <a:latin typeface="Trebuchet MS" panose="020B0603020202020204" pitchFamily="34" charset="0"/>
              </a:rPr>
              <a:t>Campania Region</a:t>
            </a:r>
            <a:endParaRPr lang="en-US" sz="1200" b="1" dirty="0">
              <a:solidFill>
                <a:schemeClr val="bg1"/>
              </a:solidFill>
              <a:latin typeface="Trebuchet MS" panose="020B0603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a:t>
            </a:fld>
            <a:endParaRPr lang="it-IT"/>
          </a:p>
        </p:txBody>
      </p:sp>
    </p:spTree>
    <p:extLst>
      <p:ext uri="{BB962C8B-B14F-4D97-AF65-F5344CB8AC3E}">
        <p14:creationId xmlns:p14="http://schemas.microsoft.com/office/powerpoint/2010/main" val="162140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entities present in the networks that will be illustrated shortly, have been divided into categories and each category has been assigned a color.</a:t>
            </a:r>
          </a:p>
          <a:p>
            <a:r>
              <a:rPr lang="en-US" dirty="0"/>
              <a:t>In the first graphic we can see that Fondazione </a:t>
            </a:r>
            <a:r>
              <a:rPr lang="en-US" dirty="0" err="1"/>
              <a:t>Saccone</a:t>
            </a:r>
            <a:r>
              <a:rPr lang="en-US" dirty="0"/>
              <a:t> has activated more ties with companies. In the second graph, however, the collaborations promoted by the foundation were divided by type and we note that the dissemination of knowledge events like workshops, seminars, conferences, are the most organized activities as well as training events.</a:t>
            </a:r>
          </a:p>
          <a:p>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10</a:t>
            </a:fld>
            <a:endParaRPr lang="it-IT"/>
          </a:p>
        </p:txBody>
      </p:sp>
    </p:spTree>
    <p:extLst>
      <p:ext uri="{BB962C8B-B14F-4D97-AF65-F5344CB8AC3E}">
        <p14:creationId xmlns:p14="http://schemas.microsoft.com/office/powerpoint/2010/main" val="96255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Here is illustrated the entire network of collaborations built by the FS from 2019 to today. In the GREEN box, for example, we note the collaborations that were born from the consultancy and development project 012Salerno. In the two RED boxes we can extract the two training events like: </a:t>
            </a:r>
            <a:r>
              <a:rPr lang="en-US" dirty="0" err="1"/>
              <a:t>Formazione</a:t>
            </a:r>
            <a:r>
              <a:rPr lang="en-US" dirty="0"/>
              <a:t> 4.0 e Next gen summer school. In the BLUE circles, we find the two searches: : CONSUMTORI POST COVID e FOCUS SOCIO-econ. Sulla </a:t>
            </a:r>
            <a:r>
              <a:rPr lang="en-US" dirty="0" err="1"/>
              <a:t>città</a:t>
            </a:r>
            <a:r>
              <a:rPr lang="en-US" dirty="0"/>
              <a:t> di </a:t>
            </a:r>
            <a:r>
              <a:rPr lang="en-US" dirty="0" err="1"/>
              <a:t>Battipaglia</a:t>
            </a:r>
            <a:r>
              <a:rPr lang="en-US" dirty="0"/>
              <a:t>.</a:t>
            </a:r>
          </a:p>
          <a:p>
            <a:r>
              <a:rPr lang="en-US" dirty="0"/>
              <a:t>If you pay attention, some links, </a:t>
            </a:r>
            <a:r>
              <a:rPr lang="en-US" dirty="0" err="1"/>
              <a:t>ie</a:t>
            </a:r>
            <a:r>
              <a:rPr lang="en-US" dirty="0"/>
              <a:t> these lines are thicker, than others, this means that those organizations, have more cooperated with the FS</a:t>
            </a:r>
          </a:p>
          <a:p>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11</a:t>
            </a:fld>
            <a:endParaRPr lang="it-IT"/>
          </a:p>
        </p:txBody>
      </p:sp>
    </p:spTree>
    <p:extLst>
      <p:ext uri="{BB962C8B-B14F-4D97-AF65-F5344CB8AC3E}">
        <p14:creationId xmlns:p14="http://schemas.microsoft.com/office/powerpoint/2010/main" val="200240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Here we always have the same network, but illustrated without the FS. It has been useful to understand how the network is transformed and how some entities manage to take more central positions than others thanks to their participation in more events.</a:t>
            </a:r>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12</a:t>
            </a:fld>
            <a:endParaRPr lang="it-IT"/>
          </a:p>
        </p:txBody>
      </p:sp>
    </p:spTree>
    <p:extLst>
      <p:ext uri="{BB962C8B-B14F-4D97-AF65-F5344CB8AC3E}">
        <p14:creationId xmlns:p14="http://schemas.microsoft.com/office/powerpoint/2010/main" val="79784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same network was then broken down by year: from 2019 year of birth of the network until 2022. It is still the same initial network, but it displays the evolution it has had over the years.</a:t>
            </a:r>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13</a:t>
            </a:fld>
            <a:endParaRPr lang="it-IT"/>
          </a:p>
        </p:txBody>
      </p:sp>
    </p:spTree>
    <p:extLst>
      <p:ext uri="{BB962C8B-B14F-4D97-AF65-F5344CB8AC3E}">
        <p14:creationId xmlns:p14="http://schemas.microsoft.com/office/powerpoint/2010/main" val="146653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Leaving the network built starting from the initiatives promoted by the FS, the research work has moved on social Facebook and </a:t>
            </a:r>
            <a:r>
              <a:rPr lang="en-US" dirty="0" err="1"/>
              <a:t>Linkedin</a:t>
            </a:r>
            <a:r>
              <a:rPr lang="en-US" dirty="0"/>
              <a:t>, where through the posts released by the foundation were extrapolated data on territorial stakeholders and collaborations in which the FS was called to participate as a partner. Attention was paid to the presence of entities that had already collaborated with the FS and the birth of new collaborations. Many of these events concern the dissemination of the results of the research that have brought to the attention of third parties with whom new collaborations have been born.</a:t>
            </a:r>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14</a:t>
            </a:fld>
            <a:endParaRPr lang="it-IT"/>
          </a:p>
        </p:txBody>
      </p:sp>
    </p:spTree>
    <p:extLst>
      <p:ext uri="{BB962C8B-B14F-4D97-AF65-F5344CB8AC3E}">
        <p14:creationId xmlns:p14="http://schemas.microsoft.com/office/powerpoint/2010/main" val="138323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15</a:t>
            </a:fld>
            <a:endParaRPr lang="it-IT"/>
          </a:p>
        </p:txBody>
      </p:sp>
    </p:spTree>
    <p:extLst>
      <p:ext uri="{BB962C8B-B14F-4D97-AF65-F5344CB8AC3E}">
        <p14:creationId xmlns:p14="http://schemas.microsoft.com/office/powerpoint/2010/main" val="3921186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Thanks for </a:t>
            </a:r>
            <a:r>
              <a:rPr lang="it-IT" dirty="0" err="1"/>
              <a:t>your</a:t>
            </a:r>
            <a:r>
              <a:rPr lang="it-IT" dirty="0"/>
              <a:t> </a:t>
            </a:r>
            <a:r>
              <a:rPr lang="it-IT" dirty="0" err="1"/>
              <a:t>attention</a:t>
            </a:r>
            <a:r>
              <a:rPr lang="it-IT"/>
              <a:t> </a:t>
            </a:r>
          </a:p>
          <a:p>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16</a:t>
            </a:fld>
            <a:endParaRPr lang="it-IT"/>
          </a:p>
        </p:txBody>
      </p:sp>
    </p:spTree>
    <p:extLst>
      <p:ext uri="{BB962C8B-B14F-4D97-AF65-F5344CB8AC3E}">
        <p14:creationId xmlns:p14="http://schemas.microsoft.com/office/powerpoint/2010/main" val="286525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b="0" i="0" dirty="0">
              <a:solidFill>
                <a:srgbClr val="222222"/>
              </a:solidFill>
              <a:effectLst/>
              <a:latin typeface="Montserrat" panose="00000500000000000000" pitchFamily="2" charset="0"/>
            </a:endParaRPr>
          </a:p>
        </p:txBody>
      </p:sp>
      <p:sp>
        <p:nvSpPr>
          <p:cNvPr id="4" name="Segnaposto numero diapositiva 3"/>
          <p:cNvSpPr>
            <a:spLocks noGrp="1"/>
          </p:cNvSpPr>
          <p:nvPr>
            <p:ph type="sldNum" sz="quarter" idx="5"/>
          </p:nvPr>
        </p:nvSpPr>
        <p:spPr/>
        <p:txBody>
          <a:bodyPr/>
          <a:lstStyle/>
          <a:p>
            <a:fld id="{612A9DFB-8342-4806-BBBB-322FA9791829}" type="slidenum">
              <a:rPr lang="it-IT" smtClean="0"/>
              <a:t>2</a:t>
            </a:fld>
            <a:endParaRPr lang="it-IT"/>
          </a:p>
        </p:txBody>
      </p:sp>
    </p:spTree>
    <p:extLst>
      <p:ext uri="{BB962C8B-B14F-4D97-AF65-F5344CB8AC3E}">
        <p14:creationId xmlns:p14="http://schemas.microsoft.com/office/powerpoint/2010/main" val="338925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 start i </a:t>
            </a:r>
            <a:r>
              <a:rPr lang="it-IT" dirty="0" err="1"/>
              <a:t>want</a:t>
            </a:r>
            <a:r>
              <a:rPr lang="it-IT" dirty="0"/>
              <a:t> to set a </a:t>
            </a:r>
            <a:r>
              <a:rPr lang="it-IT" dirty="0" err="1"/>
              <a:t>theoretical</a:t>
            </a:r>
            <a:r>
              <a:rPr lang="it-IT" dirty="0"/>
              <a:t> </a:t>
            </a:r>
            <a:r>
              <a:rPr lang="it-IT" dirty="0" err="1"/>
              <a:t>basis</a:t>
            </a:r>
            <a:r>
              <a:rPr lang="it-IT" dirty="0"/>
              <a:t> to illustrate the </a:t>
            </a:r>
            <a:r>
              <a:rPr lang="it-IT" dirty="0" err="1"/>
              <a:t>results</a:t>
            </a:r>
            <a:r>
              <a:rPr lang="it-IT" dirty="0"/>
              <a:t> </a:t>
            </a:r>
            <a:r>
              <a:rPr lang="it-IT" dirty="0" err="1"/>
              <a:t>obteind</a:t>
            </a:r>
            <a:r>
              <a:rPr lang="it-IT" dirty="0"/>
              <a:t> from </a:t>
            </a:r>
            <a:r>
              <a:rPr lang="it-IT" dirty="0" err="1"/>
              <a:t>this</a:t>
            </a:r>
            <a:r>
              <a:rPr lang="it-IT" dirty="0"/>
              <a:t> </a:t>
            </a:r>
            <a:r>
              <a:rPr lang="it-IT" dirty="0" err="1"/>
              <a:t>research</a:t>
            </a:r>
            <a:r>
              <a:rPr lang="it-IT" dirty="0"/>
              <a:t>. «Networking </a:t>
            </a:r>
            <a:r>
              <a:rPr lang="it-IT" dirty="0" err="1"/>
              <a:t>gives</a:t>
            </a:r>
            <a:r>
              <a:rPr lang="it-IT" dirty="0"/>
              <a:t> to companies more competitive </a:t>
            </a:r>
            <a:r>
              <a:rPr lang="it-IT" dirty="0" err="1"/>
              <a:t>advateg</a:t>
            </a:r>
            <a:r>
              <a:rPr lang="it-IT" dirty="0"/>
              <a:t>: the network </a:t>
            </a:r>
            <a:r>
              <a:rPr lang="it-IT" dirty="0" err="1"/>
              <a:t>enables</a:t>
            </a:r>
            <a:r>
              <a:rPr lang="it-IT" dirty="0"/>
              <a:t> </a:t>
            </a:r>
            <a:r>
              <a:rPr lang="it-IT" dirty="0" err="1"/>
              <a:t>faster</a:t>
            </a:r>
            <a:r>
              <a:rPr lang="it-IT" dirty="0"/>
              <a:t> </a:t>
            </a:r>
            <a:r>
              <a:rPr lang="it-IT" dirty="0" err="1"/>
              <a:t>circulation</a:t>
            </a:r>
            <a:r>
              <a:rPr lang="it-IT" dirty="0"/>
              <a:t> of information and knowledge. </a:t>
            </a:r>
            <a:r>
              <a:rPr lang="it-IT" dirty="0" err="1"/>
              <a:t>There</a:t>
            </a:r>
            <a:r>
              <a:rPr lang="it-IT" dirty="0"/>
              <a:t> are </a:t>
            </a:r>
            <a:r>
              <a:rPr lang="it-IT" dirty="0" err="1"/>
              <a:t>four</a:t>
            </a:r>
            <a:r>
              <a:rPr lang="it-IT" dirty="0"/>
              <a:t> </a:t>
            </a:r>
            <a:r>
              <a:rPr lang="it-IT" dirty="0" err="1"/>
              <a:t>essential</a:t>
            </a:r>
            <a:r>
              <a:rPr lang="it-IT" dirty="0"/>
              <a:t> </a:t>
            </a:r>
            <a:r>
              <a:rPr lang="it-IT" dirty="0" err="1"/>
              <a:t>areas</a:t>
            </a:r>
            <a:r>
              <a:rPr lang="it-IT" dirty="0"/>
              <a:t> for the joint </a:t>
            </a:r>
            <a:r>
              <a:rPr lang="it-IT" dirty="0" err="1"/>
              <a:t>creation</a:t>
            </a:r>
            <a:r>
              <a:rPr lang="it-IT" dirty="0"/>
              <a:t> of </a:t>
            </a:r>
            <a:r>
              <a:rPr lang="it-IT" dirty="0" err="1"/>
              <a:t>value</a:t>
            </a:r>
            <a:r>
              <a:rPr lang="it-IT" dirty="0"/>
              <a:t>:</a:t>
            </a:r>
          </a:p>
          <a:p>
            <a:pPr marL="228600" indent="-228600">
              <a:buAutoNum type="arabicPeriod"/>
            </a:pPr>
            <a:r>
              <a:rPr lang="it-IT" dirty="0"/>
              <a:t>Strategy </a:t>
            </a:r>
          </a:p>
          <a:p>
            <a:pPr marL="228600" indent="-228600">
              <a:buAutoNum type="arabicPeriod"/>
            </a:pPr>
            <a:r>
              <a:rPr lang="it-IT" dirty="0"/>
              <a:t>Performance </a:t>
            </a:r>
          </a:p>
          <a:p>
            <a:pPr marL="228600" indent="-228600">
              <a:buAutoNum type="arabicPeriod"/>
            </a:pPr>
            <a:r>
              <a:rPr lang="it-IT" dirty="0"/>
              <a:t>Social capital </a:t>
            </a:r>
          </a:p>
          <a:p>
            <a:pPr marL="228600" indent="-228600">
              <a:buAutoNum type="arabicPeriod"/>
            </a:pPr>
            <a:r>
              <a:rPr lang="it-IT" dirty="0"/>
              <a:t>Innovation </a:t>
            </a:r>
          </a:p>
          <a:p>
            <a:pPr marL="0" indent="0">
              <a:buNone/>
            </a:pPr>
            <a:r>
              <a:rPr lang="it-IT" dirty="0" err="1"/>
              <a:t>These</a:t>
            </a:r>
            <a:r>
              <a:rPr lang="it-IT" dirty="0"/>
              <a:t> </a:t>
            </a:r>
            <a:r>
              <a:rPr lang="it-IT" dirty="0" err="1"/>
              <a:t>areas</a:t>
            </a:r>
            <a:r>
              <a:rPr lang="it-IT" dirty="0"/>
              <a:t> create </a:t>
            </a:r>
            <a:r>
              <a:rPr lang="it-IT" dirty="0" err="1"/>
              <a:t>Shared</a:t>
            </a:r>
            <a:r>
              <a:rPr lang="it-IT" dirty="0"/>
              <a:t> Value </a:t>
            </a:r>
            <a:r>
              <a:rPr lang="it-IT" dirty="0" err="1"/>
              <a:t>between</a:t>
            </a:r>
            <a:r>
              <a:rPr lang="it-IT" dirty="0"/>
              <a:t> </a:t>
            </a:r>
            <a:r>
              <a:rPr lang="it-IT" dirty="0" err="1"/>
              <a:t>organisation</a:t>
            </a:r>
            <a:r>
              <a:rPr lang="it-IT" dirty="0"/>
              <a:t> and </a:t>
            </a:r>
            <a:r>
              <a:rPr lang="it-IT" dirty="0" err="1"/>
              <a:t>steakholders</a:t>
            </a:r>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3</a:t>
            </a:fld>
            <a:endParaRPr lang="it-IT"/>
          </a:p>
        </p:txBody>
      </p:sp>
    </p:spTree>
    <p:extLst>
      <p:ext uri="{BB962C8B-B14F-4D97-AF65-F5344CB8AC3E}">
        <p14:creationId xmlns:p14="http://schemas.microsoft.com/office/powerpoint/2010/main" val="150992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We are </a:t>
            </a:r>
            <a:r>
              <a:rPr lang="it-IT" dirty="0" err="1"/>
              <a:t>talking</a:t>
            </a:r>
            <a:r>
              <a:rPr lang="it-IT" dirty="0"/>
              <a:t> </a:t>
            </a:r>
            <a:r>
              <a:rPr lang="it-IT" dirty="0" err="1"/>
              <a:t>about</a:t>
            </a:r>
            <a:r>
              <a:rPr lang="it-IT" dirty="0"/>
              <a:t> Business Networking</a:t>
            </a:r>
          </a:p>
          <a:p>
            <a:r>
              <a:rPr lang="it-IT" dirty="0"/>
              <a:t>The </a:t>
            </a:r>
            <a:r>
              <a:rPr lang="it-IT" dirty="0" err="1"/>
              <a:t>alliances</a:t>
            </a:r>
            <a:r>
              <a:rPr lang="it-IT" dirty="0"/>
              <a:t> are</a:t>
            </a:r>
            <a:r>
              <a:rPr lang="it-IT" b="0" i="0" u="none" strike="noStrike" dirty="0">
                <a:solidFill>
                  <a:srgbClr val="222222"/>
                </a:solidFill>
                <a:effectLst/>
                <a:latin typeface="Montserrat" panose="00000500000000000000" pitchFamily="2" charset="0"/>
              </a:rPr>
              <a:t> </a:t>
            </a:r>
            <a:r>
              <a:rPr lang="it-IT" b="0" i="0" dirty="0" err="1">
                <a:solidFill>
                  <a:srgbClr val="222222"/>
                </a:solidFill>
                <a:effectLst/>
                <a:latin typeface="Montserrat" panose="00000500000000000000" pitchFamily="2" charset="0"/>
              </a:rPr>
              <a:t>characterized</a:t>
            </a:r>
            <a:r>
              <a:rPr lang="it-IT" b="0" i="0" dirty="0">
                <a:solidFill>
                  <a:srgbClr val="222222"/>
                </a:solidFill>
                <a:effectLst/>
                <a:latin typeface="Montserrat" panose="00000500000000000000" pitchFamily="2" charset="0"/>
              </a:rPr>
              <a:t> by:</a:t>
            </a:r>
          </a:p>
          <a:p>
            <a:endParaRPr lang="it-IT" b="0" i="0" dirty="0">
              <a:solidFill>
                <a:srgbClr val="222222"/>
              </a:solidFill>
              <a:effectLst/>
              <a:latin typeface="Montserrat" panose="00000500000000000000" pitchFamily="2" charset="0"/>
            </a:endParaRPr>
          </a:p>
          <a:p>
            <a:r>
              <a:rPr lang="en-US" b="0" i="0" dirty="0">
                <a:solidFill>
                  <a:srgbClr val="222222"/>
                </a:solidFill>
                <a:effectLst/>
                <a:latin typeface="Montserrat" panose="00000500000000000000" pitchFamily="2" charset="0"/>
              </a:rPr>
              <a:t>1.Trust, A network needs trust, transparency and clarity between the partners. There are Contractual Trust that is an agreement between the stakeholders; Competence Trust that is the Trust in the skills of the partners and there is the Goodwill Trust: each partners brings improvements</a:t>
            </a:r>
          </a:p>
          <a:p>
            <a:r>
              <a:rPr lang="en-US" b="0" i="0" dirty="0">
                <a:solidFill>
                  <a:srgbClr val="222222"/>
                </a:solidFill>
                <a:effectLst/>
                <a:latin typeface="Montserrat" panose="00000500000000000000" pitchFamily="2" charset="0"/>
              </a:rPr>
              <a:t>2.Information Sharing and Predisposition of joint governance, each partner wants to cooperate with others</a:t>
            </a:r>
          </a:p>
          <a:p>
            <a:r>
              <a:rPr lang="en-US" b="0" i="0" dirty="0">
                <a:solidFill>
                  <a:srgbClr val="222222"/>
                </a:solidFill>
                <a:effectLst/>
                <a:latin typeface="Montserrat" panose="00000500000000000000" pitchFamily="2" charset="0"/>
              </a:rPr>
              <a:t>3.Flexibility, the organizations must be inclined to change and </a:t>
            </a:r>
          </a:p>
          <a:p>
            <a:r>
              <a:rPr lang="en-US" b="0" i="0" dirty="0">
                <a:solidFill>
                  <a:srgbClr val="222222"/>
                </a:solidFill>
                <a:effectLst/>
                <a:latin typeface="Montserrat" panose="00000500000000000000" pitchFamily="2" charset="0"/>
              </a:rPr>
              <a:t>4.Desire to change </a:t>
            </a:r>
          </a:p>
          <a:p>
            <a:r>
              <a:rPr lang="en-US" b="0" i="0" dirty="0">
                <a:solidFill>
                  <a:srgbClr val="222222"/>
                </a:solidFill>
                <a:effectLst/>
                <a:latin typeface="Montserrat" panose="00000500000000000000" pitchFamily="2" charset="0"/>
              </a:rPr>
              <a:t>5.Fair Benefits each partner must benefit from the same kind of collaboration</a:t>
            </a:r>
          </a:p>
          <a:p>
            <a:endParaRPr lang="en-US" b="0" i="0" dirty="0">
              <a:solidFill>
                <a:srgbClr val="222222"/>
              </a:solidFill>
              <a:effectLst/>
              <a:latin typeface="Montserrat" panose="00000500000000000000" pitchFamily="2" charset="0"/>
            </a:endParaRPr>
          </a:p>
          <a:p>
            <a:r>
              <a:rPr lang="en-US" b="0" i="0" dirty="0">
                <a:solidFill>
                  <a:srgbClr val="222222"/>
                </a:solidFill>
                <a:effectLst/>
                <a:latin typeface="Montserrat" panose="00000500000000000000" pitchFamily="2" charset="0"/>
              </a:rPr>
              <a:t>But Working in a network can lead to risks like:</a:t>
            </a:r>
          </a:p>
          <a:p>
            <a:endParaRPr lang="en-US" b="0" i="0" dirty="0">
              <a:solidFill>
                <a:srgbClr val="222222"/>
              </a:solidFill>
              <a:effectLst/>
              <a:latin typeface="Montserrat" panose="00000500000000000000" pitchFamily="2" charset="0"/>
            </a:endParaRPr>
          </a:p>
          <a:p>
            <a:r>
              <a:rPr lang="en-US" b="0" i="0" dirty="0">
                <a:solidFill>
                  <a:srgbClr val="222222"/>
                </a:solidFill>
                <a:effectLst/>
                <a:latin typeface="Montserrat" panose="00000500000000000000" pitchFamily="2" charset="0"/>
              </a:rPr>
              <a:t>1.performance risk failure of cooperation because of wrong investments of money and resources</a:t>
            </a:r>
          </a:p>
          <a:p>
            <a:r>
              <a:rPr lang="en-US" b="0" i="0" dirty="0">
                <a:solidFill>
                  <a:srgbClr val="222222"/>
                </a:solidFill>
                <a:effectLst/>
                <a:latin typeface="Montserrat" panose="00000500000000000000" pitchFamily="2" charset="0"/>
              </a:rPr>
              <a:t>2.relational risk failure of cooperation because of opportunistic </a:t>
            </a:r>
            <a:r>
              <a:rPr lang="en-US" b="0" i="0" dirty="0" err="1">
                <a:solidFill>
                  <a:srgbClr val="222222"/>
                </a:solidFill>
                <a:effectLst/>
                <a:latin typeface="Montserrat" panose="00000500000000000000" pitchFamily="2" charset="0"/>
              </a:rPr>
              <a:t>behaviour</a:t>
            </a:r>
            <a:r>
              <a:rPr lang="en-US" b="0" i="0" dirty="0">
                <a:solidFill>
                  <a:srgbClr val="222222"/>
                </a:solidFill>
                <a:effectLst/>
                <a:latin typeface="Montserrat" panose="00000500000000000000" pitchFamily="2" charset="0"/>
              </a:rPr>
              <a:t>.</a:t>
            </a:r>
          </a:p>
          <a:p>
            <a:r>
              <a:rPr lang="en-US" b="0" i="0" dirty="0">
                <a:solidFill>
                  <a:srgbClr val="222222"/>
                </a:solidFill>
                <a:effectLst/>
                <a:latin typeface="Montserrat" panose="00000500000000000000" pitchFamily="2" charset="0"/>
              </a:rPr>
              <a:t>These risks can be avoided by the presence of a social structure.</a:t>
            </a:r>
          </a:p>
        </p:txBody>
      </p:sp>
      <p:sp>
        <p:nvSpPr>
          <p:cNvPr id="4" name="Segnaposto numero diapositiva 3"/>
          <p:cNvSpPr>
            <a:spLocks noGrp="1"/>
          </p:cNvSpPr>
          <p:nvPr>
            <p:ph type="sldNum" sz="quarter" idx="5"/>
          </p:nvPr>
        </p:nvSpPr>
        <p:spPr/>
        <p:txBody>
          <a:bodyPr/>
          <a:lstStyle/>
          <a:p>
            <a:fld id="{612A9DFB-8342-4806-BBBB-322FA9791829}" type="slidenum">
              <a:rPr lang="it-IT" smtClean="0"/>
              <a:t>4</a:t>
            </a:fld>
            <a:endParaRPr lang="it-IT"/>
          </a:p>
        </p:txBody>
      </p:sp>
    </p:spTree>
    <p:extLst>
      <p:ext uri="{BB962C8B-B14F-4D97-AF65-F5344CB8AC3E}">
        <p14:creationId xmlns:p14="http://schemas.microsoft.com/office/powerpoint/2010/main" val="5802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Two </a:t>
            </a:r>
            <a:r>
              <a:rPr lang="it-IT" dirty="0" err="1"/>
              <a:t>organizational</a:t>
            </a:r>
            <a:r>
              <a:rPr lang="it-IT" dirty="0"/>
              <a:t> theories:</a:t>
            </a:r>
          </a:p>
          <a:p>
            <a:pPr marL="228600" indent="-228600">
              <a:buAutoNum type="arabicPeriod"/>
            </a:pPr>
            <a:r>
              <a:rPr lang="it-IT" dirty="0"/>
              <a:t>Resource </a:t>
            </a:r>
            <a:r>
              <a:rPr lang="it-IT" dirty="0" err="1"/>
              <a:t>based</a:t>
            </a:r>
            <a:r>
              <a:rPr lang="it-IT" dirty="0"/>
              <a:t> </a:t>
            </a:r>
            <a:r>
              <a:rPr lang="it-IT" dirty="0" err="1"/>
              <a:t>view</a:t>
            </a:r>
            <a:r>
              <a:rPr lang="it-IT" dirty="0"/>
              <a:t>  networking learning tool, and </a:t>
            </a:r>
            <a:r>
              <a:rPr lang="it-IT" dirty="0" err="1"/>
              <a:t>exchange</a:t>
            </a:r>
            <a:r>
              <a:rPr lang="it-IT" dirty="0"/>
              <a:t> of information and knowledge </a:t>
            </a:r>
            <a:r>
              <a:rPr lang="it-IT" dirty="0" err="1"/>
              <a:t>creation</a:t>
            </a:r>
            <a:r>
              <a:rPr lang="it-IT" dirty="0"/>
              <a:t> </a:t>
            </a:r>
          </a:p>
          <a:p>
            <a:pPr marL="228600" indent="-228600">
              <a:buAutoNum type="arabicPeriod"/>
            </a:pPr>
            <a:r>
              <a:rPr lang="it-IT" dirty="0" err="1"/>
              <a:t>Institutional</a:t>
            </a:r>
            <a:r>
              <a:rPr lang="it-IT" dirty="0"/>
              <a:t> Theory </a:t>
            </a:r>
            <a:r>
              <a:rPr lang="it-IT" dirty="0" err="1"/>
              <a:t>role</a:t>
            </a:r>
            <a:r>
              <a:rPr lang="it-IT" dirty="0"/>
              <a:t> of inter-</a:t>
            </a:r>
            <a:r>
              <a:rPr lang="it-IT" dirty="0" err="1"/>
              <a:t>organizational</a:t>
            </a:r>
            <a:r>
              <a:rPr lang="it-IT" dirty="0"/>
              <a:t> relations are </a:t>
            </a:r>
            <a:r>
              <a:rPr lang="it-IT" dirty="0" err="1"/>
              <a:t>relevant</a:t>
            </a:r>
            <a:r>
              <a:rPr lang="it-IT" dirty="0"/>
              <a:t> to </a:t>
            </a:r>
            <a:r>
              <a:rPr lang="it-IT" dirty="0" err="1"/>
              <a:t>confirm</a:t>
            </a:r>
            <a:r>
              <a:rPr lang="it-IT" dirty="0"/>
              <a:t> the company status </a:t>
            </a:r>
          </a:p>
        </p:txBody>
      </p:sp>
      <p:sp>
        <p:nvSpPr>
          <p:cNvPr id="4" name="Segnaposto numero diapositiva 3"/>
          <p:cNvSpPr>
            <a:spLocks noGrp="1"/>
          </p:cNvSpPr>
          <p:nvPr>
            <p:ph type="sldNum" sz="quarter" idx="5"/>
          </p:nvPr>
        </p:nvSpPr>
        <p:spPr/>
        <p:txBody>
          <a:bodyPr/>
          <a:lstStyle/>
          <a:p>
            <a:fld id="{612A9DFB-8342-4806-BBBB-322FA9791829}" type="slidenum">
              <a:rPr lang="it-IT" smtClean="0"/>
              <a:t>5</a:t>
            </a:fld>
            <a:endParaRPr lang="it-IT"/>
          </a:p>
        </p:txBody>
      </p:sp>
    </p:spTree>
    <p:extLst>
      <p:ext uri="{BB962C8B-B14F-4D97-AF65-F5344CB8AC3E}">
        <p14:creationId xmlns:p14="http://schemas.microsoft.com/office/powerpoint/2010/main" val="373731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How do </a:t>
            </a:r>
            <a:r>
              <a:rPr lang="it-IT" dirty="0" err="1"/>
              <a:t>these</a:t>
            </a:r>
            <a:r>
              <a:rPr lang="it-IT" dirty="0"/>
              <a:t> networks emerge, </a:t>
            </a:r>
            <a:r>
              <a:rPr lang="it-IT" dirty="0" err="1"/>
              <a:t>grow</a:t>
            </a:r>
            <a:r>
              <a:rPr lang="it-IT" dirty="0"/>
              <a:t> and dissolve over time?</a:t>
            </a:r>
          </a:p>
          <a:p>
            <a:endParaRPr lang="it-IT" dirty="0"/>
          </a:p>
          <a:p>
            <a:r>
              <a:rPr lang="it-IT" dirty="0" err="1"/>
              <a:t>There</a:t>
            </a:r>
            <a:r>
              <a:rPr lang="it-IT" dirty="0"/>
              <a:t> </a:t>
            </a:r>
            <a:r>
              <a:rPr lang="it-IT" dirty="0" err="1"/>
              <a:t>is</a:t>
            </a:r>
            <a:r>
              <a:rPr lang="it-IT" dirty="0"/>
              <a:t> a Network Life </a:t>
            </a:r>
            <a:r>
              <a:rPr lang="it-IT" dirty="0" err="1"/>
              <a:t>cycle</a:t>
            </a:r>
            <a:r>
              <a:rPr lang="it-IT" dirty="0"/>
              <a:t>, we </a:t>
            </a:r>
            <a:r>
              <a:rPr lang="it-IT" dirty="0" err="1"/>
              <a:t>have</a:t>
            </a:r>
            <a:r>
              <a:rPr lang="it-IT" dirty="0"/>
              <a:t> </a:t>
            </a:r>
            <a:r>
              <a:rPr lang="it-IT" dirty="0" err="1"/>
              <a:t>four</a:t>
            </a:r>
            <a:r>
              <a:rPr lang="it-IT" dirty="0"/>
              <a:t> steps:</a:t>
            </a:r>
          </a:p>
          <a:p>
            <a:endParaRPr lang="it-IT" dirty="0"/>
          </a:p>
          <a:p>
            <a:pPr marL="228600" indent="-228600">
              <a:buAutoNum type="arabicPeriod"/>
            </a:pPr>
            <a:r>
              <a:rPr lang="it-IT" dirty="0" err="1"/>
              <a:t>Preparetion</a:t>
            </a:r>
            <a:r>
              <a:rPr lang="it-IT" dirty="0"/>
              <a:t> </a:t>
            </a:r>
            <a:r>
              <a:rPr lang="it-IT" dirty="0" err="1"/>
              <a:t>Phase</a:t>
            </a:r>
            <a:r>
              <a:rPr lang="it-IT" dirty="0"/>
              <a:t> </a:t>
            </a:r>
            <a:r>
              <a:rPr lang="it-IT" dirty="0" err="1"/>
              <a:t>which</a:t>
            </a:r>
            <a:r>
              <a:rPr lang="it-IT" dirty="0"/>
              <a:t> </a:t>
            </a:r>
            <a:r>
              <a:rPr lang="it-IT" dirty="0" err="1"/>
              <a:t>parttners</a:t>
            </a:r>
            <a:r>
              <a:rPr lang="it-IT" dirty="0"/>
              <a:t> are setting </a:t>
            </a:r>
          </a:p>
          <a:p>
            <a:pPr marL="228600" indent="-228600">
              <a:buAutoNum type="arabicPeriod"/>
            </a:pPr>
            <a:r>
              <a:rPr lang="it-IT" dirty="0" err="1"/>
              <a:t>Configuration</a:t>
            </a:r>
            <a:r>
              <a:rPr lang="it-IT" dirty="0"/>
              <a:t> </a:t>
            </a:r>
            <a:r>
              <a:rPr lang="it-IT" dirty="0" err="1"/>
              <a:t>phase</a:t>
            </a:r>
            <a:r>
              <a:rPr lang="it-IT" dirty="0"/>
              <a:t> establishment of </a:t>
            </a:r>
            <a:r>
              <a:rPr lang="it-IT" dirty="0" err="1"/>
              <a:t>true</a:t>
            </a:r>
            <a:r>
              <a:rPr lang="it-IT" dirty="0"/>
              <a:t> network, </a:t>
            </a:r>
            <a:r>
              <a:rPr lang="it-IT" dirty="0" err="1"/>
              <a:t>defining</a:t>
            </a:r>
            <a:r>
              <a:rPr lang="it-IT" dirty="0"/>
              <a:t> </a:t>
            </a:r>
            <a:r>
              <a:rPr lang="it-IT" dirty="0" err="1"/>
              <a:t>legal</a:t>
            </a:r>
            <a:r>
              <a:rPr lang="it-IT" dirty="0"/>
              <a:t> </a:t>
            </a:r>
            <a:r>
              <a:rPr lang="it-IT" dirty="0" err="1"/>
              <a:t>issues</a:t>
            </a:r>
            <a:r>
              <a:rPr lang="it-IT" dirty="0"/>
              <a:t> and </a:t>
            </a:r>
            <a:r>
              <a:rPr lang="it-IT" dirty="0" err="1"/>
              <a:t>negotiation</a:t>
            </a:r>
            <a:r>
              <a:rPr lang="it-IT" dirty="0"/>
              <a:t> </a:t>
            </a:r>
          </a:p>
          <a:p>
            <a:pPr marL="228600" indent="-228600">
              <a:buAutoNum type="arabicPeriod"/>
            </a:pPr>
            <a:r>
              <a:rPr lang="it-IT" dirty="0" err="1"/>
              <a:t>Operation</a:t>
            </a:r>
            <a:r>
              <a:rPr lang="it-IT" dirty="0"/>
              <a:t> </a:t>
            </a:r>
            <a:r>
              <a:rPr lang="it-IT" dirty="0" err="1"/>
              <a:t>Phase</a:t>
            </a:r>
            <a:r>
              <a:rPr lang="it-IT" dirty="0"/>
              <a:t> </a:t>
            </a:r>
            <a:r>
              <a:rPr lang="it-IT" dirty="0" err="1"/>
              <a:t>daily</a:t>
            </a:r>
            <a:r>
              <a:rPr lang="it-IT" dirty="0"/>
              <a:t> </a:t>
            </a:r>
            <a:r>
              <a:rPr lang="it-IT" dirty="0" err="1"/>
              <a:t>managment</a:t>
            </a:r>
            <a:r>
              <a:rPr lang="it-IT" dirty="0"/>
              <a:t> of network </a:t>
            </a:r>
          </a:p>
          <a:p>
            <a:pPr marL="228600" indent="-228600">
              <a:buAutoNum type="arabicPeriod"/>
            </a:pPr>
            <a:r>
              <a:rPr lang="it-IT" dirty="0" err="1"/>
              <a:t>Dissolution</a:t>
            </a:r>
            <a:r>
              <a:rPr lang="it-IT" dirty="0"/>
              <a:t> </a:t>
            </a:r>
            <a:r>
              <a:rPr lang="it-IT" dirty="0" err="1"/>
              <a:t>phase</a:t>
            </a:r>
            <a:r>
              <a:rPr lang="it-IT" dirty="0"/>
              <a:t> breakdown of the network </a:t>
            </a:r>
            <a:r>
              <a:rPr lang="it-IT" dirty="0" err="1"/>
              <a:t>at</a:t>
            </a:r>
            <a:r>
              <a:rPr lang="it-IT" dirty="0"/>
              <a:t> the time </a:t>
            </a:r>
            <a:r>
              <a:rPr lang="it-IT" dirty="0" err="1"/>
              <a:t>when</a:t>
            </a:r>
            <a:r>
              <a:rPr lang="it-IT" dirty="0"/>
              <a:t> goal of </a:t>
            </a:r>
            <a:r>
              <a:rPr lang="it-IT" dirty="0" err="1"/>
              <a:t>collaboration</a:t>
            </a:r>
            <a:r>
              <a:rPr lang="it-IT" dirty="0"/>
              <a:t> </a:t>
            </a:r>
            <a:r>
              <a:rPr lang="it-IT" dirty="0" err="1"/>
              <a:t>was</a:t>
            </a:r>
            <a:r>
              <a:rPr lang="it-IT" dirty="0"/>
              <a:t> </a:t>
            </a:r>
            <a:r>
              <a:rPr lang="it-IT" dirty="0" err="1"/>
              <a:t>archieved</a:t>
            </a:r>
            <a:r>
              <a:rPr lang="it-IT" dirty="0"/>
              <a:t> </a:t>
            </a:r>
          </a:p>
        </p:txBody>
      </p:sp>
      <p:sp>
        <p:nvSpPr>
          <p:cNvPr id="4" name="Segnaposto numero diapositiva 3"/>
          <p:cNvSpPr>
            <a:spLocks noGrp="1"/>
          </p:cNvSpPr>
          <p:nvPr>
            <p:ph type="sldNum" sz="quarter" idx="5"/>
          </p:nvPr>
        </p:nvSpPr>
        <p:spPr/>
        <p:txBody>
          <a:bodyPr/>
          <a:lstStyle/>
          <a:p>
            <a:fld id="{612A9DFB-8342-4806-BBBB-322FA9791829}" type="slidenum">
              <a:rPr lang="it-IT" smtClean="0"/>
              <a:t>6</a:t>
            </a:fld>
            <a:endParaRPr lang="it-IT"/>
          </a:p>
        </p:txBody>
      </p:sp>
    </p:spTree>
    <p:extLst>
      <p:ext uri="{BB962C8B-B14F-4D97-AF65-F5344CB8AC3E}">
        <p14:creationId xmlns:p14="http://schemas.microsoft.com/office/powerpoint/2010/main" val="265832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organizational</a:t>
            </a:r>
            <a:r>
              <a:rPr lang="it-IT" dirty="0"/>
              <a:t> </a:t>
            </a:r>
            <a:r>
              <a:rPr lang="it-IT" dirty="0" err="1"/>
              <a:t>research</a:t>
            </a:r>
            <a:r>
              <a:rPr lang="it-IT" dirty="0"/>
              <a:t>, </a:t>
            </a:r>
            <a:r>
              <a:rPr lang="it-IT" dirty="0" err="1"/>
              <a:t>two</a:t>
            </a:r>
            <a:r>
              <a:rPr lang="it-IT" dirty="0"/>
              <a:t> </a:t>
            </a:r>
            <a:r>
              <a:rPr lang="it-IT" dirty="0" err="1"/>
              <a:t>approaches</a:t>
            </a:r>
            <a:r>
              <a:rPr lang="it-IT" dirty="0"/>
              <a:t> are more </a:t>
            </a:r>
            <a:r>
              <a:rPr lang="it-IT" dirty="0" err="1"/>
              <a:t>widely</a:t>
            </a:r>
            <a:r>
              <a:rPr lang="it-IT" dirty="0"/>
              <a:t> </a:t>
            </a:r>
            <a:r>
              <a:rPr lang="it-IT" dirty="0" err="1"/>
              <a:t>applied</a:t>
            </a:r>
            <a:r>
              <a:rPr lang="it-IT" dirty="0"/>
              <a:t>: Governance </a:t>
            </a:r>
            <a:r>
              <a:rPr lang="it-IT" dirty="0" err="1"/>
              <a:t>approach</a:t>
            </a:r>
            <a:r>
              <a:rPr lang="it-IT" dirty="0"/>
              <a:t> and </a:t>
            </a:r>
            <a:r>
              <a:rPr lang="it-IT" dirty="0" err="1"/>
              <a:t>Analytical</a:t>
            </a:r>
            <a:r>
              <a:rPr lang="it-IT" dirty="0"/>
              <a:t> </a:t>
            </a:r>
            <a:r>
              <a:rPr lang="it-IT" dirty="0" err="1"/>
              <a:t>Approach</a:t>
            </a:r>
            <a:r>
              <a:rPr lang="it-IT" dirty="0"/>
              <a:t> </a:t>
            </a:r>
          </a:p>
        </p:txBody>
      </p:sp>
      <p:sp>
        <p:nvSpPr>
          <p:cNvPr id="4" name="Segnaposto numero diapositiva 3"/>
          <p:cNvSpPr>
            <a:spLocks noGrp="1"/>
          </p:cNvSpPr>
          <p:nvPr>
            <p:ph type="sldNum" sz="quarter" idx="5"/>
          </p:nvPr>
        </p:nvSpPr>
        <p:spPr/>
        <p:txBody>
          <a:bodyPr/>
          <a:lstStyle/>
          <a:p>
            <a:fld id="{612A9DFB-8342-4806-BBBB-322FA9791829}" type="slidenum">
              <a:rPr lang="it-IT" smtClean="0"/>
              <a:t>7</a:t>
            </a:fld>
            <a:endParaRPr lang="it-IT"/>
          </a:p>
        </p:txBody>
      </p:sp>
    </p:spTree>
    <p:extLst>
      <p:ext uri="{BB962C8B-B14F-4D97-AF65-F5344CB8AC3E}">
        <p14:creationId xmlns:p14="http://schemas.microsoft.com/office/powerpoint/2010/main" val="195117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are arrived to the focus of this research: the Reconstruction of the inter-organizational network defined by the collaborations between the Foundation and the local authorities of Campania</a:t>
            </a:r>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8</a:t>
            </a:fld>
            <a:endParaRPr lang="it-IT"/>
          </a:p>
        </p:txBody>
      </p:sp>
    </p:spTree>
    <p:extLst>
      <p:ext uri="{BB962C8B-B14F-4D97-AF65-F5344CB8AC3E}">
        <p14:creationId xmlns:p14="http://schemas.microsoft.com/office/powerpoint/2010/main" val="288208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12A9DFB-8342-4806-BBBB-322FA9791829}" type="slidenum">
              <a:rPr lang="it-IT" smtClean="0"/>
              <a:t>9</a:t>
            </a:fld>
            <a:endParaRPr lang="it-IT"/>
          </a:p>
        </p:txBody>
      </p:sp>
    </p:spTree>
    <p:extLst>
      <p:ext uri="{BB962C8B-B14F-4D97-AF65-F5344CB8AC3E}">
        <p14:creationId xmlns:p14="http://schemas.microsoft.com/office/powerpoint/2010/main" val="376560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5B4CBA-B8B4-6397-F411-8A6C710DC3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BA9CECF2-AFD4-465C-8AE1-B10C81106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C537E13A-7C56-472D-3301-390C8493B6CE}"/>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5" name="Segnaposto piè di pagina 4">
            <a:extLst>
              <a:ext uri="{FF2B5EF4-FFF2-40B4-BE49-F238E27FC236}">
                <a16:creationId xmlns:a16="http://schemas.microsoft.com/office/drawing/2014/main" id="{0DE46C30-5288-5761-BA31-A96339ABAA8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69B4719-34C8-2058-C793-39F0B35EB873}"/>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418805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E7A5C-5704-86A0-599D-3413FCF588B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2A037982-53F0-28F9-1978-F02D4B993F4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80F8947-4211-AD12-A08B-259CB541C11E}"/>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5" name="Segnaposto piè di pagina 4">
            <a:extLst>
              <a:ext uri="{FF2B5EF4-FFF2-40B4-BE49-F238E27FC236}">
                <a16:creationId xmlns:a16="http://schemas.microsoft.com/office/drawing/2014/main" id="{1B5ED922-B9AB-B03E-2DF1-3FC564E42FB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C5805A4-73D6-B920-1AAE-9D4D00D5A312}"/>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290098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7F40864-FC6E-A9AD-2006-B25DD0DF25D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550920F9-6F38-0DA2-9E20-35ADD19DE5B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8E79BFC-D985-5420-EA8C-7D545DAD1E9F}"/>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5" name="Segnaposto piè di pagina 4">
            <a:extLst>
              <a:ext uri="{FF2B5EF4-FFF2-40B4-BE49-F238E27FC236}">
                <a16:creationId xmlns:a16="http://schemas.microsoft.com/office/drawing/2014/main" id="{0B5BBD0E-167F-3F18-AEE2-DF89670CAAD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6879609-9444-DA44-F9FD-1AB390EB8D99}"/>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422231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A7E886-D94B-D4C3-EA1B-CD3A731DB4E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D124A549-FD6B-C56A-1302-631001A3977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2C99050-B818-7E33-DC5E-C171E1E077B8}"/>
              </a:ext>
            </a:extLst>
          </p:cNvPr>
          <p:cNvSpPr>
            <a:spLocks noGrp="1"/>
          </p:cNvSpPr>
          <p:nvPr>
            <p:ph type="dt" sz="half" idx="10"/>
          </p:nvPr>
        </p:nvSpPr>
        <p:spPr/>
        <p:txBody>
          <a:bodyPr/>
          <a:lstStyle/>
          <a:p>
            <a:fld id="{702E53FD-094F-485F-9976-6A2DBA3BFA05}" type="datetimeFigureOut">
              <a:rPr lang="en-US" smtClean="0"/>
              <a:t>01-May-23</a:t>
            </a:fld>
            <a:endParaRPr lang="en-US"/>
          </a:p>
        </p:txBody>
      </p:sp>
      <p:sp>
        <p:nvSpPr>
          <p:cNvPr id="5" name="Segnaposto piè di pagina 4">
            <a:extLst>
              <a:ext uri="{FF2B5EF4-FFF2-40B4-BE49-F238E27FC236}">
                <a16:creationId xmlns:a16="http://schemas.microsoft.com/office/drawing/2014/main" id="{984133B4-33D2-1D2C-569A-974E735E9DE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FB5F5EB6-0B13-D81E-C8DE-A62C7AFABD36}"/>
              </a:ext>
            </a:extLst>
          </p:cNvPr>
          <p:cNvSpPr>
            <a:spLocks noGrp="1"/>
          </p:cNvSpPr>
          <p:nvPr>
            <p:ph type="sldNum" sz="quarter" idx="12"/>
          </p:nvPr>
        </p:nvSpPr>
        <p:spPr/>
        <p:txBody>
          <a:bodyPr/>
          <a:lstStyle/>
          <a:p>
            <a:fld id="{64156EA5-DE30-4716-9BC3-C34630E7AD6B}" type="slidenum">
              <a:rPr lang="en-US" smtClean="0"/>
              <a:t>‹N›</a:t>
            </a:fld>
            <a:endParaRPr lang="en-US"/>
          </a:p>
        </p:txBody>
      </p:sp>
    </p:spTree>
    <p:extLst>
      <p:ext uri="{BB962C8B-B14F-4D97-AF65-F5344CB8AC3E}">
        <p14:creationId xmlns:p14="http://schemas.microsoft.com/office/powerpoint/2010/main" val="131080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101C3-84AB-074D-BE23-DCA8D38FBCB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29DB552-0194-6F70-BD1C-24863C96A0C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27B7095-FC48-C8C0-2C67-35BE494F31F9}"/>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5" name="Segnaposto piè di pagina 4">
            <a:extLst>
              <a:ext uri="{FF2B5EF4-FFF2-40B4-BE49-F238E27FC236}">
                <a16:creationId xmlns:a16="http://schemas.microsoft.com/office/drawing/2014/main" id="{B0353C91-BACF-56E8-E365-D9049BB7980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B214ABD-B7AB-5FB0-1108-974ACD2A2F8C}"/>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91313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E02DE-5EEC-B4DA-4256-919D8957EFF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12ABD5CF-49B6-0F5B-B9E3-D499FAF1F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B4A582F-32BE-774C-BDED-C3C23196CC0F}"/>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5" name="Segnaposto piè di pagina 4">
            <a:extLst>
              <a:ext uri="{FF2B5EF4-FFF2-40B4-BE49-F238E27FC236}">
                <a16:creationId xmlns:a16="http://schemas.microsoft.com/office/drawing/2014/main" id="{7D8A55E2-37B7-A4D5-4D1E-9BE9CA41477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05D312F-1F25-C35F-E999-DD3D93C82670}"/>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89017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083619-9048-6B02-3757-44B6C66C14D5}"/>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117C230F-FE42-5524-EA58-BFD6E6D440A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E409AFAD-152A-36F7-80B8-1397090D8F6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8F2E227F-FEC3-650C-1A55-A5C8A08A392C}"/>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6" name="Segnaposto piè di pagina 5">
            <a:extLst>
              <a:ext uri="{FF2B5EF4-FFF2-40B4-BE49-F238E27FC236}">
                <a16:creationId xmlns:a16="http://schemas.microsoft.com/office/drawing/2014/main" id="{D29C26A2-0646-F45C-B802-1F74720E8336}"/>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3394B9FC-D50B-EF01-B672-D8170A95A6AB}"/>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274983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A2C2AA-A080-3C6E-44FF-BA7C4A828778}"/>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1BC779AF-09DE-49B1-10F6-8C44397B2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19B63A8-1E5D-059D-65F2-CFB95AFBE52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CBC7EE09-B82B-8C40-0291-CFBF73807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9BDB03-C166-45EA-597E-C1A90A006B1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E7A36633-5882-F2CB-7043-BAFB6BFCCB82}"/>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8" name="Segnaposto piè di pagina 7">
            <a:extLst>
              <a:ext uri="{FF2B5EF4-FFF2-40B4-BE49-F238E27FC236}">
                <a16:creationId xmlns:a16="http://schemas.microsoft.com/office/drawing/2014/main" id="{D3BD818C-EE1A-3FBD-D5DB-0B2DBB124BD7}"/>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2F0D46C1-0C58-0F1B-9F32-A2A001ADE836}"/>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36922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15E8B6-EB69-969F-1C1F-F0FAF22A0F8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3032E108-4B1A-F7D6-AC52-87357580282A}"/>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4" name="Segnaposto piè di pagina 3">
            <a:extLst>
              <a:ext uri="{FF2B5EF4-FFF2-40B4-BE49-F238E27FC236}">
                <a16:creationId xmlns:a16="http://schemas.microsoft.com/office/drawing/2014/main" id="{33E0BE82-C577-2510-33A8-1C2B29F8BE17}"/>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AE8DD618-E11B-7E43-8BBB-882599569E59}"/>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194176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B856081-8BB4-4536-6F26-9E876BDE25CA}"/>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3" name="Segnaposto piè di pagina 2">
            <a:extLst>
              <a:ext uri="{FF2B5EF4-FFF2-40B4-BE49-F238E27FC236}">
                <a16:creationId xmlns:a16="http://schemas.microsoft.com/office/drawing/2014/main" id="{E36AAE28-7C4F-D3FA-A0F0-1576BE864B6B}"/>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E1D18826-DD85-67A9-5906-4DF753A7C41C}"/>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336261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D54E1-9902-9B06-3DFA-3442AE3512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2AD27F70-F688-2F74-C5ED-149C074F21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D53B6CB6-4D10-F1BB-114F-D8AA4109F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B0E4D2-7940-5D47-CF28-67DECA2EFAA4}"/>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6" name="Segnaposto piè di pagina 5">
            <a:extLst>
              <a:ext uri="{FF2B5EF4-FFF2-40B4-BE49-F238E27FC236}">
                <a16:creationId xmlns:a16="http://schemas.microsoft.com/office/drawing/2014/main" id="{C8570490-FB0D-E412-559D-DE5DE42BFE8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DDDC35ED-8995-9697-D0B6-E80B52FD4AB0}"/>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76833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8353E-D690-1369-00D4-A83D57DC6E7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46B062A0-E014-6519-CEFA-9943793B1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FE015333-93E2-C03A-7F89-EA4644855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649BFB9-ACC5-3634-783D-B6E87F6E6033}"/>
              </a:ext>
            </a:extLst>
          </p:cNvPr>
          <p:cNvSpPr>
            <a:spLocks noGrp="1"/>
          </p:cNvSpPr>
          <p:nvPr>
            <p:ph type="dt" sz="half" idx="10"/>
          </p:nvPr>
        </p:nvSpPr>
        <p:spPr/>
        <p:txBody>
          <a:bodyPr/>
          <a:lstStyle/>
          <a:p>
            <a:fld id="{B8A5092D-0754-48C5-8A45-7589C88F22D9}" type="datetimeFigureOut">
              <a:rPr lang="en-US" smtClean="0"/>
              <a:t>01-May-23</a:t>
            </a:fld>
            <a:endParaRPr lang="en-US"/>
          </a:p>
        </p:txBody>
      </p:sp>
      <p:sp>
        <p:nvSpPr>
          <p:cNvPr id="6" name="Segnaposto piè di pagina 5">
            <a:extLst>
              <a:ext uri="{FF2B5EF4-FFF2-40B4-BE49-F238E27FC236}">
                <a16:creationId xmlns:a16="http://schemas.microsoft.com/office/drawing/2014/main" id="{A7F7CE6F-83D5-6D32-0F53-48D260DF3C5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D7F8295B-15DE-E9A2-D2D9-E64913A14476}"/>
              </a:ext>
            </a:extLst>
          </p:cNvPr>
          <p:cNvSpPr>
            <a:spLocks noGrp="1"/>
          </p:cNvSpPr>
          <p:nvPr>
            <p:ph type="sldNum" sz="quarter" idx="12"/>
          </p:nvPr>
        </p:nvSpPr>
        <p:spPr/>
        <p:txBody>
          <a:bodyPr/>
          <a:lstStyle/>
          <a:p>
            <a:fld id="{68410247-D21F-4D03-868A-364D8024F958}" type="slidenum">
              <a:rPr lang="en-US" smtClean="0"/>
              <a:t>‹N›</a:t>
            </a:fld>
            <a:endParaRPr lang="en-US"/>
          </a:p>
        </p:txBody>
      </p:sp>
    </p:spTree>
    <p:extLst>
      <p:ext uri="{BB962C8B-B14F-4D97-AF65-F5344CB8AC3E}">
        <p14:creationId xmlns:p14="http://schemas.microsoft.com/office/powerpoint/2010/main" val="302736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B21F4B6-D87D-B4E2-E77E-03BF8AA26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26C35086-2B90-7A37-190B-2F46BA5FC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FB2E491-4DEC-4BF7-4ACD-D2738B2F2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5092D-0754-48C5-8A45-7589C88F22D9}" type="datetimeFigureOut">
              <a:rPr lang="en-US" smtClean="0"/>
              <a:t>01-May-23</a:t>
            </a:fld>
            <a:endParaRPr lang="en-US"/>
          </a:p>
        </p:txBody>
      </p:sp>
      <p:sp>
        <p:nvSpPr>
          <p:cNvPr id="5" name="Segnaposto piè di pagina 4">
            <a:extLst>
              <a:ext uri="{FF2B5EF4-FFF2-40B4-BE49-F238E27FC236}">
                <a16:creationId xmlns:a16="http://schemas.microsoft.com/office/drawing/2014/main" id="{EC0FE013-B7F5-836B-C53C-9C5CA2629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0011CEF7-E909-5354-E01D-09F5B3E4E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10247-D21F-4D03-868A-364D8024F958}" type="slidenum">
              <a:rPr lang="en-US" smtClean="0"/>
              <a:t>‹N›</a:t>
            </a:fld>
            <a:endParaRPr lang="en-US"/>
          </a:p>
        </p:txBody>
      </p:sp>
    </p:spTree>
    <p:extLst>
      <p:ext uri="{BB962C8B-B14F-4D97-AF65-F5344CB8AC3E}">
        <p14:creationId xmlns:p14="http://schemas.microsoft.com/office/powerpoint/2010/main" val="271576424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52832E-842E-6BCF-8455-A20A03E47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831AC737-06B1-4424-FDF1-E609D4BF0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484DED7-9D0F-302F-7C1D-D930A9F3E7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E53FD-094F-485F-9976-6A2DBA3BFA05}" type="datetimeFigureOut">
              <a:rPr lang="en-US" smtClean="0"/>
              <a:t>01-May-23</a:t>
            </a:fld>
            <a:endParaRPr lang="en-US"/>
          </a:p>
        </p:txBody>
      </p:sp>
      <p:sp>
        <p:nvSpPr>
          <p:cNvPr id="5" name="Segnaposto piè di pagina 4">
            <a:extLst>
              <a:ext uri="{FF2B5EF4-FFF2-40B4-BE49-F238E27FC236}">
                <a16:creationId xmlns:a16="http://schemas.microsoft.com/office/drawing/2014/main" id="{C2BF47C7-745D-C36A-398C-650076B64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C279BA1F-9E93-FB7F-7B6C-D99C1A44A0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56EA5-DE30-4716-9BC3-C34630E7AD6B}" type="slidenum">
              <a:rPr lang="en-US" smtClean="0"/>
              <a:t>‹N›</a:t>
            </a:fld>
            <a:endParaRPr lang="en-US"/>
          </a:p>
        </p:txBody>
      </p:sp>
    </p:spTree>
    <p:extLst>
      <p:ext uri="{BB962C8B-B14F-4D97-AF65-F5344CB8AC3E}">
        <p14:creationId xmlns:p14="http://schemas.microsoft.com/office/powerpoint/2010/main" val="3370137991"/>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D8FF797-3AB4-2D4F-7E37-C486AE6B145B}"/>
              </a:ext>
            </a:extLst>
          </p:cNvPr>
          <p:cNvSpPr/>
          <p:nvPr/>
        </p:nvSpPr>
        <p:spPr>
          <a:xfrm>
            <a:off x="1" y="2220670"/>
            <a:ext cx="12192000" cy="2681529"/>
          </a:xfrm>
          <a:prstGeom prst="rect">
            <a:avLst/>
          </a:prstGeom>
          <a:solidFill>
            <a:srgbClr val="418DA3"/>
          </a:solidFill>
          <a:ln>
            <a:solidFill>
              <a:srgbClr val="418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894A0536-2937-BEC6-AE7F-148F8A2B5E50}"/>
              </a:ext>
            </a:extLst>
          </p:cNvPr>
          <p:cNvPicPr>
            <a:picLocks noChangeAspect="1"/>
          </p:cNvPicPr>
          <p:nvPr/>
        </p:nvPicPr>
        <p:blipFill rotWithShape="1">
          <a:blip r:embed="rId3"/>
          <a:srcRect l="540" t="407" r="33890" b="25193"/>
          <a:stretch/>
        </p:blipFill>
        <p:spPr>
          <a:xfrm rot="10800000">
            <a:off x="8077200" y="5028156"/>
            <a:ext cx="4114800" cy="1829843"/>
          </a:xfrm>
          <a:prstGeom prst="rect">
            <a:avLst/>
          </a:prstGeom>
        </p:spPr>
      </p:pic>
      <p:pic>
        <p:nvPicPr>
          <p:cNvPr id="6" name="Immagine 5">
            <a:extLst>
              <a:ext uri="{FF2B5EF4-FFF2-40B4-BE49-F238E27FC236}">
                <a16:creationId xmlns:a16="http://schemas.microsoft.com/office/drawing/2014/main" id="{FA69A18C-9393-454D-4727-E9B32DA04731}"/>
              </a:ext>
            </a:extLst>
          </p:cNvPr>
          <p:cNvPicPr>
            <a:picLocks noChangeAspect="1"/>
          </p:cNvPicPr>
          <p:nvPr/>
        </p:nvPicPr>
        <p:blipFill>
          <a:blip r:embed="rId4"/>
          <a:stretch>
            <a:fillRect/>
          </a:stretch>
        </p:blipFill>
        <p:spPr>
          <a:xfrm>
            <a:off x="90814" y="169066"/>
            <a:ext cx="4114801" cy="1440179"/>
          </a:xfrm>
          <a:prstGeom prst="rect">
            <a:avLst/>
          </a:prstGeom>
        </p:spPr>
      </p:pic>
      <p:sp>
        <p:nvSpPr>
          <p:cNvPr id="8" name="CasellaDiTesto 7">
            <a:extLst>
              <a:ext uri="{FF2B5EF4-FFF2-40B4-BE49-F238E27FC236}">
                <a16:creationId xmlns:a16="http://schemas.microsoft.com/office/drawing/2014/main" id="{F43CBD1E-88B6-0A10-FB37-2B55FB45F9D5}"/>
              </a:ext>
            </a:extLst>
          </p:cNvPr>
          <p:cNvSpPr txBox="1"/>
          <p:nvPr/>
        </p:nvSpPr>
        <p:spPr>
          <a:xfrm>
            <a:off x="0" y="2567225"/>
            <a:ext cx="12192000" cy="1723549"/>
          </a:xfrm>
          <a:prstGeom prst="rect">
            <a:avLst/>
          </a:prstGeom>
          <a:noFill/>
        </p:spPr>
        <p:txBody>
          <a:bodyPr wrap="square">
            <a:spAutoFit/>
          </a:bodyPr>
          <a:lstStyle/>
          <a:p>
            <a:pPr algn="ctr">
              <a:spcAft>
                <a:spcPts val="1200"/>
              </a:spcAft>
            </a:pPr>
            <a:r>
              <a:rPr lang="en-US" sz="3200" i="0" u="none" strike="noStrike" dirty="0">
                <a:solidFill>
                  <a:schemeClr val="bg1"/>
                </a:solidFill>
                <a:effectLst/>
                <a:latin typeface="Trebuchet MS" panose="020B0603020202020204" pitchFamily="34" charset="0"/>
              </a:rPr>
              <a:t>The </a:t>
            </a:r>
            <a:r>
              <a:rPr lang="en-US" sz="3200" i="0" u="none" strike="noStrike" dirty="0">
                <a:solidFill>
                  <a:srgbClr val="E2EDF1"/>
                </a:solidFill>
                <a:effectLst/>
                <a:latin typeface="Trebuchet MS" panose="020B0603020202020204" pitchFamily="34" charset="0"/>
              </a:rPr>
              <a:t>RELATIONAL FACTOR </a:t>
            </a:r>
            <a:r>
              <a:rPr lang="en-US" sz="3200" i="0" u="none" strike="noStrike" dirty="0">
                <a:solidFill>
                  <a:schemeClr val="bg1"/>
                </a:solidFill>
                <a:effectLst/>
                <a:latin typeface="Trebuchet MS" panose="020B0603020202020204" pitchFamily="34" charset="0"/>
              </a:rPr>
              <a:t>as a model for </a:t>
            </a:r>
            <a:r>
              <a:rPr lang="en-US" sz="3200" i="0" u="none" strike="noStrike" dirty="0">
                <a:solidFill>
                  <a:srgbClr val="E2EDF1"/>
                </a:solidFill>
                <a:effectLst/>
                <a:latin typeface="Trebuchet MS" panose="020B0603020202020204" pitchFamily="34" charset="0"/>
              </a:rPr>
              <a:t>INNOVATION</a:t>
            </a:r>
            <a:r>
              <a:rPr lang="en-US" sz="3200" i="0" u="none" strike="noStrike" dirty="0">
                <a:solidFill>
                  <a:schemeClr val="bg1"/>
                </a:solidFill>
                <a:effectLst/>
                <a:latin typeface="Trebuchet MS" panose="020B0603020202020204" pitchFamily="34" charset="0"/>
              </a:rPr>
              <a:t> and </a:t>
            </a:r>
            <a:r>
              <a:rPr lang="en-US" sz="3200" i="0" u="none" strike="noStrike" dirty="0">
                <a:solidFill>
                  <a:srgbClr val="E2EDF1"/>
                </a:solidFill>
                <a:effectLst/>
                <a:latin typeface="Trebuchet MS" panose="020B0603020202020204" pitchFamily="34" charset="0"/>
              </a:rPr>
              <a:t>TERRITORIAL DEVELOPMENT</a:t>
            </a:r>
            <a:r>
              <a:rPr lang="en-US" sz="3200" i="0" u="none" strike="noStrike" dirty="0">
                <a:solidFill>
                  <a:schemeClr val="bg1"/>
                </a:solidFill>
                <a:effectLst/>
                <a:latin typeface="Trebuchet MS" panose="020B0603020202020204" pitchFamily="34" charset="0"/>
              </a:rPr>
              <a:t>.</a:t>
            </a:r>
            <a:endParaRPr lang="en-US" sz="3200" i="1" dirty="0">
              <a:solidFill>
                <a:schemeClr val="bg1"/>
              </a:solidFill>
              <a:effectLst/>
              <a:latin typeface="Trebuchet MS" panose="020B0603020202020204" pitchFamily="34" charset="0"/>
            </a:endParaRPr>
          </a:p>
          <a:p>
            <a:pPr algn="ctr">
              <a:spcAft>
                <a:spcPts val="1200"/>
              </a:spcAft>
            </a:pPr>
            <a:r>
              <a:rPr lang="en-US" sz="3200" i="1" u="none" strike="noStrike" dirty="0">
                <a:solidFill>
                  <a:schemeClr val="bg1"/>
                </a:solidFill>
                <a:effectLst/>
                <a:latin typeface="Trebuchet MS" panose="020B0603020202020204" pitchFamily="34" charset="0"/>
              </a:rPr>
              <a:t>The case of </a:t>
            </a:r>
            <a:r>
              <a:rPr lang="en-US" sz="3200" i="1" u="none" strike="noStrike" dirty="0">
                <a:solidFill>
                  <a:srgbClr val="E2EDF1"/>
                </a:solidFill>
                <a:effectLst/>
                <a:latin typeface="Trebuchet MS" panose="020B0603020202020204" pitchFamily="34" charset="0"/>
              </a:rPr>
              <a:t>FONDAZIONE SACCONE </a:t>
            </a:r>
            <a:r>
              <a:rPr lang="en-US" sz="3200" i="1" dirty="0">
                <a:solidFill>
                  <a:schemeClr val="bg1"/>
                </a:solidFill>
                <a:latin typeface="Trebuchet MS" panose="020B0603020202020204" pitchFamily="34" charset="0"/>
              </a:rPr>
              <a:t>i</a:t>
            </a:r>
            <a:r>
              <a:rPr lang="en-US" sz="3200" i="1" u="none" strike="noStrike" dirty="0">
                <a:solidFill>
                  <a:schemeClr val="bg1"/>
                </a:solidFill>
                <a:effectLst/>
                <a:latin typeface="Trebuchet MS" panose="020B0603020202020204" pitchFamily="34" charset="0"/>
              </a:rPr>
              <a:t>n the Campania Region</a:t>
            </a:r>
            <a:endParaRPr lang="en-US" sz="3200" i="1" dirty="0">
              <a:solidFill>
                <a:schemeClr val="bg1"/>
              </a:solidFill>
              <a:latin typeface="Trebuchet MS" panose="020B0603020202020204" pitchFamily="34" charset="0"/>
            </a:endParaRPr>
          </a:p>
        </p:txBody>
      </p:sp>
      <p:sp>
        <p:nvSpPr>
          <p:cNvPr id="9" name="CasellaDiTesto 8">
            <a:extLst>
              <a:ext uri="{FF2B5EF4-FFF2-40B4-BE49-F238E27FC236}">
                <a16:creationId xmlns:a16="http://schemas.microsoft.com/office/drawing/2014/main" id="{188F6280-7FDD-5469-B6A0-04D1F129AA6C}"/>
              </a:ext>
            </a:extLst>
          </p:cNvPr>
          <p:cNvSpPr txBox="1"/>
          <p:nvPr/>
        </p:nvSpPr>
        <p:spPr>
          <a:xfrm>
            <a:off x="2616200" y="4987144"/>
            <a:ext cx="6959600" cy="523220"/>
          </a:xfrm>
          <a:prstGeom prst="rect">
            <a:avLst/>
          </a:prstGeom>
          <a:noFill/>
        </p:spPr>
        <p:txBody>
          <a:bodyPr wrap="square" lIns="91440" tIns="45720" rIns="91440" bIns="45720" rtlCol="0" anchor="t">
            <a:spAutoFit/>
          </a:bodyPr>
          <a:lstStyle/>
          <a:p>
            <a:pPr algn="ctr"/>
            <a:r>
              <a:rPr lang="it-IT" sz="2800" dirty="0">
                <a:solidFill>
                  <a:srgbClr val="8C5A4A"/>
                </a:solidFill>
                <a:latin typeface="Trebuchet MS" panose="020B0603020202020204" pitchFamily="34" charset="0"/>
              </a:rPr>
              <a:t>Vassalluzzo Martina - Trezza Giovanni </a:t>
            </a:r>
            <a:endParaRPr lang="en-US" sz="2800" dirty="0">
              <a:solidFill>
                <a:srgbClr val="8C5A4A"/>
              </a:solidFill>
              <a:latin typeface="Trebuchet MS" panose="020B0603020202020204" pitchFamily="34" charset="0"/>
              <a:cs typeface="Calibri"/>
            </a:endParaRPr>
          </a:p>
        </p:txBody>
      </p:sp>
    </p:spTree>
    <p:extLst>
      <p:ext uri="{BB962C8B-B14F-4D97-AF65-F5344CB8AC3E}">
        <p14:creationId xmlns:p14="http://schemas.microsoft.com/office/powerpoint/2010/main" val="3451953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43F9F65-2283-B631-79CE-278D7D04706E}"/>
              </a:ext>
            </a:extLst>
          </p:cNvPr>
          <p:cNvPicPr>
            <a:picLocks noChangeAspect="1"/>
          </p:cNvPicPr>
          <p:nvPr/>
        </p:nvPicPr>
        <p:blipFill rotWithShape="1">
          <a:blip r:embed="rId3"/>
          <a:srcRect l="540" t="407" r="33890" b="25193"/>
          <a:stretch/>
        </p:blipFill>
        <p:spPr>
          <a:xfrm rot="10800000">
            <a:off x="8623220" y="5064674"/>
            <a:ext cx="3568780" cy="1789604"/>
          </a:xfrm>
          <a:prstGeom prst="rect">
            <a:avLst/>
          </a:prstGeom>
        </p:spPr>
      </p:pic>
      <p:sp>
        <p:nvSpPr>
          <p:cNvPr id="2" name="Rettangolo 1">
            <a:extLst>
              <a:ext uri="{FF2B5EF4-FFF2-40B4-BE49-F238E27FC236}">
                <a16:creationId xmlns:a16="http://schemas.microsoft.com/office/drawing/2014/main" id="{348F5D01-92F2-A16F-F2A5-A2D66FB04983}"/>
              </a:ext>
            </a:extLst>
          </p:cNvPr>
          <p:cNvSpPr/>
          <p:nvPr/>
        </p:nvSpPr>
        <p:spPr>
          <a:xfrm>
            <a:off x="0" y="489537"/>
            <a:ext cx="12181838" cy="639465"/>
          </a:xfrm>
          <a:prstGeom prst="rect">
            <a:avLst/>
          </a:prstGeom>
          <a:solidFill>
            <a:srgbClr val="E1EDF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600" b="1" dirty="0">
                <a:solidFill>
                  <a:srgbClr val="0A6C8B"/>
                </a:solidFill>
                <a:latin typeface="Trebuchet MS" panose="020B0603020202020204" pitchFamily="34" charset="0"/>
                <a:cs typeface="Arial" panose="020B0604020202020204" pitchFamily="34" charset="0"/>
              </a:rPr>
              <a:t>       Partner and </a:t>
            </a:r>
            <a:r>
              <a:rPr lang="it-IT" sz="3600" b="1" dirty="0" err="1">
                <a:solidFill>
                  <a:srgbClr val="0A6C8B"/>
                </a:solidFill>
                <a:latin typeface="Trebuchet MS" panose="020B0603020202020204" pitchFamily="34" charset="0"/>
                <a:cs typeface="Arial" panose="020B0604020202020204" pitchFamily="34" charset="0"/>
              </a:rPr>
              <a:t>collaboration</a:t>
            </a:r>
            <a:endParaRPr lang="en-US" sz="3600" b="1" dirty="0">
              <a:solidFill>
                <a:srgbClr val="0A6C8B"/>
              </a:solidFill>
              <a:latin typeface="Trebuchet MS" panose="020B0603020202020204" pitchFamily="34" charset="0"/>
              <a:cs typeface="Arial" panose="020B0604020202020204" pitchFamily="34" charset="0"/>
            </a:endParaRPr>
          </a:p>
        </p:txBody>
      </p:sp>
      <p:sp>
        <p:nvSpPr>
          <p:cNvPr id="3" name="Connettore pagina esterna 2">
            <a:extLst>
              <a:ext uri="{FF2B5EF4-FFF2-40B4-BE49-F238E27FC236}">
                <a16:creationId xmlns:a16="http://schemas.microsoft.com/office/drawing/2014/main" id="{B779F094-430E-6A80-9D99-5E712CCBCA8E}"/>
              </a:ext>
            </a:extLst>
          </p:cNvPr>
          <p:cNvSpPr/>
          <p:nvPr/>
        </p:nvSpPr>
        <p:spPr>
          <a:xfrm>
            <a:off x="119124" y="489537"/>
            <a:ext cx="401217" cy="639465"/>
          </a:xfrm>
          <a:prstGeom prst="flowChartOffpageConnector">
            <a:avLst/>
          </a:prstGeom>
          <a:solidFill>
            <a:srgbClr val="0A6C8B"/>
          </a:solidFill>
          <a:ln>
            <a:solidFill>
              <a:srgbClr val="0A6C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Grafico 12">
            <a:extLst>
              <a:ext uri="{FF2B5EF4-FFF2-40B4-BE49-F238E27FC236}">
                <a16:creationId xmlns:a16="http://schemas.microsoft.com/office/drawing/2014/main" id="{42DD3994-A28D-BDFE-5AFE-A717E987A17C}"/>
              </a:ext>
            </a:extLst>
          </p:cNvPr>
          <p:cNvGraphicFramePr>
            <a:graphicFrameLocks/>
          </p:cNvGraphicFramePr>
          <p:nvPr>
            <p:extLst>
              <p:ext uri="{D42A27DB-BD31-4B8C-83A1-F6EECF244321}">
                <p14:modId xmlns:p14="http://schemas.microsoft.com/office/powerpoint/2010/main" val="2550254707"/>
              </p:ext>
            </p:extLst>
          </p:nvPr>
        </p:nvGraphicFramePr>
        <p:xfrm>
          <a:off x="114040" y="1908363"/>
          <a:ext cx="6078718" cy="3547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co 14">
            <a:extLst>
              <a:ext uri="{FF2B5EF4-FFF2-40B4-BE49-F238E27FC236}">
                <a16:creationId xmlns:a16="http://schemas.microsoft.com/office/drawing/2014/main" id="{A9CF4E69-DA1E-E119-B4B1-680CC4F710ED}"/>
              </a:ext>
            </a:extLst>
          </p:cNvPr>
          <p:cNvGraphicFramePr>
            <a:graphicFrameLocks/>
          </p:cNvGraphicFramePr>
          <p:nvPr>
            <p:extLst>
              <p:ext uri="{D42A27DB-BD31-4B8C-83A1-F6EECF244321}">
                <p14:modId xmlns:p14="http://schemas.microsoft.com/office/powerpoint/2010/main" val="2447906745"/>
              </p:ext>
            </p:extLst>
          </p:nvPr>
        </p:nvGraphicFramePr>
        <p:xfrm>
          <a:off x="6192758" y="1908363"/>
          <a:ext cx="5885202" cy="3398252"/>
        </p:xfrm>
        <a:graphic>
          <a:graphicData uri="http://schemas.openxmlformats.org/drawingml/2006/chart">
            <c:chart xmlns:c="http://schemas.openxmlformats.org/drawingml/2006/chart" xmlns:r="http://schemas.openxmlformats.org/officeDocument/2006/relationships" r:id="rId5"/>
          </a:graphicData>
        </a:graphic>
      </p:graphicFrame>
      <p:sp>
        <p:nvSpPr>
          <p:cNvPr id="6" name="CasellaDiTesto 5">
            <a:extLst>
              <a:ext uri="{FF2B5EF4-FFF2-40B4-BE49-F238E27FC236}">
                <a16:creationId xmlns:a16="http://schemas.microsoft.com/office/drawing/2014/main" id="{93C554DD-30C6-E092-B360-382E489BCF40}"/>
              </a:ext>
            </a:extLst>
          </p:cNvPr>
          <p:cNvSpPr txBox="1"/>
          <p:nvPr/>
        </p:nvSpPr>
        <p:spPr>
          <a:xfrm>
            <a:off x="9779884" y="3728664"/>
            <a:ext cx="2252141" cy="646331"/>
          </a:xfrm>
          <a:prstGeom prst="rect">
            <a:avLst/>
          </a:prstGeom>
          <a:solidFill>
            <a:schemeClr val="bg1"/>
          </a:solidFill>
        </p:spPr>
        <p:txBody>
          <a:bodyPr wrap="square" lIns="91440" tIns="45720" rIns="91440" bIns="45720" rtlCol="0" anchor="t">
            <a:spAutoFit/>
          </a:bodyPr>
          <a:lstStyle/>
          <a:p>
            <a:r>
              <a:rPr lang="en-US" b="1">
                <a:solidFill>
                  <a:schemeClr val="bg2">
                    <a:lumMod val="50000"/>
                  </a:schemeClr>
                </a:solidFill>
                <a:cs typeface="Calibri"/>
              </a:rPr>
              <a:t>Advice and </a:t>
            </a:r>
            <a:endParaRPr lang="it-IT" b="1">
              <a:solidFill>
                <a:schemeClr val="bg2">
                  <a:lumMod val="50000"/>
                </a:schemeClr>
              </a:solidFill>
              <a:cs typeface="Calibri"/>
            </a:endParaRPr>
          </a:p>
          <a:p>
            <a:r>
              <a:rPr lang="en-US" b="1">
                <a:solidFill>
                  <a:schemeClr val="bg2">
                    <a:lumMod val="50000"/>
                  </a:schemeClr>
                </a:solidFill>
                <a:cs typeface="Calibri"/>
              </a:rPr>
              <a:t>Development</a:t>
            </a:r>
            <a:endParaRPr lang="it-IT" b="1">
              <a:solidFill>
                <a:schemeClr val="bg2">
                  <a:lumMod val="50000"/>
                </a:schemeClr>
              </a:solidFill>
              <a:cs typeface="Calibri"/>
            </a:endParaRPr>
          </a:p>
        </p:txBody>
      </p:sp>
      <p:grpSp>
        <p:nvGrpSpPr>
          <p:cNvPr id="20" name="Gruppo 19">
            <a:extLst>
              <a:ext uri="{FF2B5EF4-FFF2-40B4-BE49-F238E27FC236}">
                <a16:creationId xmlns:a16="http://schemas.microsoft.com/office/drawing/2014/main" id="{081676AC-2BBF-809B-A718-AA2ABCA74E4C}"/>
              </a:ext>
            </a:extLst>
          </p:cNvPr>
          <p:cNvGrpSpPr/>
          <p:nvPr/>
        </p:nvGrpSpPr>
        <p:grpSpPr>
          <a:xfrm>
            <a:off x="7450729" y="2302972"/>
            <a:ext cx="4463509" cy="2651298"/>
            <a:chOff x="7450729" y="2302972"/>
            <a:chExt cx="4463509" cy="2651298"/>
          </a:xfrm>
        </p:grpSpPr>
        <p:sp>
          <p:nvSpPr>
            <p:cNvPr id="16" name="CasellaDiTesto 15">
              <a:extLst>
                <a:ext uri="{FF2B5EF4-FFF2-40B4-BE49-F238E27FC236}">
                  <a16:creationId xmlns:a16="http://schemas.microsoft.com/office/drawing/2014/main" id="{95836508-5EED-854B-290E-5762E15A71BE}"/>
                </a:ext>
              </a:extLst>
            </p:cNvPr>
            <p:cNvSpPr txBox="1"/>
            <p:nvPr/>
          </p:nvSpPr>
          <p:spPr>
            <a:xfrm>
              <a:off x="7450729" y="3402583"/>
              <a:ext cx="799024" cy="707886"/>
            </a:xfrm>
            <a:prstGeom prst="rect">
              <a:avLst/>
            </a:prstGeom>
            <a:noFill/>
          </p:spPr>
          <p:txBody>
            <a:bodyPr wrap="square" rtlCol="0">
              <a:spAutoFit/>
            </a:bodyPr>
            <a:lstStyle/>
            <a:p>
              <a:pPr algn="ctr"/>
              <a:r>
                <a:rPr lang="it-IT" sz="4000" b="1">
                  <a:solidFill>
                    <a:srgbClr val="0A6C8B"/>
                  </a:solidFill>
                  <a:latin typeface="Trebuchet MS" panose="020B0603020202020204" pitchFamily="34" charset="0"/>
                </a:rPr>
                <a:t>37</a:t>
              </a:r>
              <a:endParaRPr lang="en-US" sz="4000" b="1">
                <a:solidFill>
                  <a:srgbClr val="0A6C8B"/>
                </a:solidFill>
                <a:latin typeface="Trebuchet MS" panose="020B0603020202020204" pitchFamily="34" charset="0"/>
              </a:endParaRPr>
            </a:p>
          </p:txBody>
        </p:sp>
        <p:sp>
          <p:nvSpPr>
            <p:cNvPr id="4" name="CasellaDiTesto 3">
              <a:extLst>
                <a:ext uri="{FF2B5EF4-FFF2-40B4-BE49-F238E27FC236}">
                  <a16:creationId xmlns:a16="http://schemas.microsoft.com/office/drawing/2014/main" id="{9A3BB778-A7B5-994E-1EB3-C677DA0F5CF0}"/>
                </a:ext>
              </a:extLst>
            </p:cNvPr>
            <p:cNvSpPr txBox="1"/>
            <p:nvPr/>
          </p:nvSpPr>
          <p:spPr>
            <a:xfrm>
              <a:off x="9824584" y="2302972"/>
              <a:ext cx="2089654" cy="646331"/>
            </a:xfrm>
            <a:prstGeom prst="rect">
              <a:avLst/>
            </a:prstGeom>
            <a:solidFill>
              <a:schemeClr val="bg1"/>
            </a:solidFill>
          </p:spPr>
          <p:txBody>
            <a:bodyPr wrap="square" lIns="91440" tIns="45720" rIns="91440" bIns="45720" rtlCol="0" anchor="t">
              <a:spAutoFit/>
            </a:bodyPr>
            <a:lstStyle/>
            <a:p>
              <a:r>
                <a:rPr lang="en-US" b="1" dirty="0">
                  <a:solidFill>
                    <a:srgbClr val="0070C0"/>
                  </a:solidFill>
                  <a:cs typeface="Calibri"/>
                </a:rPr>
                <a:t>Knowledge </a:t>
              </a:r>
              <a:endParaRPr lang="it-IT" b="1" dirty="0">
                <a:solidFill>
                  <a:srgbClr val="0070C0"/>
                </a:solidFill>
                <a:cs typeface="Calibri"/>
              </a:endParaRPr>
            </a:p>
            <a:p>
              <a:r>
                <a:rPr lang="en-US" b="1" dirty="0">
                  <a:solidFill>
                    <a:srgbClr val="0070C0"/>
                  </a:solidFill>
                  <a:cs typeface="Calibri"/>
                </a:rPr>
                <a:t>Spread</a:t>
              </a:r>
              <a:endParaRPr lang="it-IT" b="1" dirty="0">
                <a:solidFill>
                  <a:srgbClr val="0070C0"/>
                </a:solidFill>
                <a:cs typeface="Calibri"/>
              </a:endParaRPr>
            </a:p>
          </p:txBody>
        </p:sp>
        <p:sp>
          <p:nvSpPr>
            <p:cNvPr id="5" name="CasellaDiTesto 4">
              <a:extLst>
                <a:ext uri="{FF2B5EF4-FFF2-40B4-BE49-F238E27FC236}">
                  <a16:creationId xmlns:a16="http://schemas.microsoft.com/office/drawing/2014/main" id="{C569B2FC-5934-1DD0-21DA-2B52661EA296}"/>
                </a:ext>
              </a:extLst>
            </p:cNvPr>
            <p:cNvSpPr txBox="1"/>
            <p:nvPr/>
          </p:nvSpPr>
          <p:spPr>
            <a:xfrm>
              <a:off x="9824584" y="3132259"/>
              <a:ext cx="1671484" cy="369332"/>
            </a:xfrm>
            <a:prstGeom prst="rect">
              <a:avLst/>
            </a:prstGeom>
            <a:solidFill>
              <a:schemeClr val="bg1"/>
            </a:solidFill>
          </p:spPr>
          <p:txBody>
            <a:bodyPr wrap="square" lIns="91440" tIns="45720" rIns="91440" bIns="45720" rtlCol="0" anchor="t">
              <a:spAutoFit/>
            </a:bodyPr>
            <a:lstStyle/>
            <a:p>
              <a:r>
                <a:rPr lang="en-US" b="1">
                  <a:solidFill>
                    <a:schemeClr val="accent2"/>
                  </a:solidFill>
                  <a:cs typeface="Calibri"/>
                </a:rPr>
                <a:t>Research</a:t>
              </a:r>
              <a:endParaRPr lang="it-IT" b="1">
                <a:solidFill>
                  <a:schemeClr val="accent2"/>
                </a:solidFill>
              </a:endParaRPr>
            </a:p>
          </p:txBody>
        </p:sp>
        <p:sp>
          <p:nvSpPr>
            <p:cNvPr id="7" name="CasellaDiTesto 6">
              <a:extLst>
                <a:ext uri="{FF2B5EF4-FFF2-40B4-BE49-F238E27FC236}">
                  <a16:creationId xmlns:a16="http://schemas.microsoft.com/office/drawing/2014/main" id="{9B3CAF68-B96F-61D8-6BB9-783104A644C8}"/>
                </a:ext>
              </a:extLst>
            </p:cNvPr>
            <p:cNvSpPr txBox="1"/>
            <p:nvPr/>
          </p:nvSpPr>
          <p:spPr>
            <a:xfrm>
              <a:off x="9779884" y="4584938"/>
              <a:ext cx="1671484" cy="369332"/>
            </a:xfrm>
            <a:prstGeom prst="rect">
              <a:avLst/>
            </a:prstGeom>
            <a:solidFill>
              <a:schemeClr val="bg1"/>
            </a:solidFill>
          </p:spPr>
          <p:txBody>
            <a:bodyPr wrap="square" lIns="91440" tIns="45720" rIns="91440" bIns="45720" rtlCol="0" anchor="t">
              <a:spAutoFit/>
            </a:bodyPr>
            <a:lstStyle/>
            <a:p>
              <a:r>
                <a:rPr lang="en-US" b="1" dirty="0">
                  <a:solidFill>
                    <a:srgbClr val="FFC000"/>
                  </a:solidFill>
                  <a:cs typeface="Calibri"/>
                </a:rPr>
                <a:t>Training</a:t>
              </a:r>
              <a:endParaRPr lang="it-IT" b="1" dirty="0">
                <a:solidFill>
                  <a:srgbClr val="FFC000"/>
                </a:solidFill>
              </a:endParaRPr>
            </a:p>
          </p:txBody>
        </p:sp>
      </p:grpSp>
      <p:sp>
        <p:nvSpPr>
          <p:cNvPr id="14" name="CasellaDiTesto 13">
            <a:extLst>
              <a:ext uri="{FF2B5EF4-FFF2-40B4-BE49-F238E27FC236}">
                <a16:creationId xmlns:a16="http://schemas.microsoft.com/office/drawing/2014/main" id="{9BA67315-0A8C-7480-A23A-677245B78E75}"/>
              </a:ext>
            </a:extLst>
          </p:cNvPr>
          <p:cNvSpPr txBox="1"/>
          <p:nvPr/>
        </p:nvSpPr>
        <p:spPr>
          <a:xfrm>
            <a:off x="3849389" y="3836265"/>
            <a:ext cx="2591459" cy="369332"/>
          </a:xfrm>
          <a:prstGeom prst="rect">
            <a:avLst/>
          </a:prstGeom>
          <a:solidFill>
            <a:schemeClr val="bg1"/>
          </a:solidFill>
        </p:spPr>
        <p:txBody>
          <a:bodyPr wrap="square" lIns="91440" tIns="45720" rIns="91440" bIns="45720" rtlCol="0" anchor="t">
            <a:spAutoFit/>
          </a:bodyPr>
          <a:lstStyle/>
          <a:p>
            <a:r>
              <a:rPr lang="it-IT" b="1">
                <a:solidFill>
                  <a:srgbClr val="FF0000"/>
                </a:solidFill>
                <a:ea typeface="+mn-lt"/>
                <a:cs typeface="+mn-lt"/>
              </a:rPr>
              <a:t>Schools and </a:t>
            </a:r>
            <a:r>
              <a:rPr lang="it-IT" b="1" err="1">
                <a:solidFill>
                  <a:srgbClr val="FF0000"/>
                </a:solidFill>
                <a:ea typeface="+mn-lt"/>
                <a:cs typeface="+mn-lt"/>
              </a:rPr>
              <a:t>Universities</a:t>
            </a:r>
            <a:endParaRPr lang="it-IT" err="1">
              <a:solidFill>
                <a:srgbClr val="FF0000"/>
              </a:solidFill>
              <a:cs typeface="Calibri" panose="020F0502020204030204"/>
            </a:endParaRPr>
          </a:p>
        </p:txBody>
      </p:sp>
      <p:sp>
        <p:nvSpPr>
          <p:cNvPr id="17" name="CasellaDiTesto 16">
            <a:extLst>
              <a:ext uri="{FF2B5EF4-FFF2-40B4-BE49-F238E27FC236}">
                <a16:creationId xmlns:a16="http://schemas.microsoft.com/office/drawing/2014/main" id="{F384CECA-07D5-C87B-BCEA-8EAFE2366DFD}"/>
              </a:ext>
            </a:extLst>
          </p:cNvPr>
          <p:cNvSpPr txBox="1"/>
          <p:nvPr/>
        </p:nvSpPr>
        <p:spPr>
          <a:xfrm>
            <a:off x="3877267" y="4291606"/>
            <a:ext cx="2693679" cy="369332"/>
          </a:xfrm>
          <a:prstGeom prst="rect">
            <a:avLst/>
          </a:prstGeom>
          <a:solidFill>
            <a:schemeClr val="bg1"/>
          </a:solidFill>
        </p:spPr>
        <p:txBody>
          <a:bodyPr wrap="square" lIns="91440" tIns="45720" rIns="91440" bIns="45720" rtlCol="0" anchor="t">
            <a:spAutoFit/>
          </a:bodyPr>
          <a:lstStyle/>
          <a:p>
            <a:r>
              <a:rPr lang="it-IT" b="1" err="1">
                <a:solidFill>
                  <a:schemeClr val="accent2"/>
                </a:solidFill>
                <a:ea typeface="+mn-lt"/>
                <a:cs typeface="+mn-lt"/>
              </a:rPr>
              <a:t>Associations</a:t>
            </a:r>
            <a:r>
              <a:rPr lang="it-IT" b="1">
                <a:solidFill>
                  <a:schemeClr val="accent2"/>
                </a:solidFill>
                <a:ea typeface="+mn-lt"/>
                <a:cs typeface="+mn-lt"/>
              </a:rPr>
              <a:t> and Sector III</a:t>
            </a:r>
            <a:endParaRPr lang="it-IT" b="1" err="1">
              <a:solidFill>
                <a:schemeClr val="accent2"/>
              </a:solidFill>
              <a:cs typeface="Calibri" panose="020F0502020204030204"/>
            </a:endParaRPr>
          </a:p>
        </p:txBody>
      </p:sp>
      <p:grpSp>
        <p:nvGrpSpPr>
          <p:cNvPr id="19" name="Gruppo 18">
            <a:extLst>
              <a:ext uri="{FF2B5EF4-FFF2-40B4-BE49-F238E27FC236}">
                <a16:creationId xmlns:a16="http://schemas.microsoft.com/office/drawing/2014/main" id="{259000D6-F193-90B2-8961-9E811393339D}"/>
              </a:ext>
            </a:extLst>
          </p:cNvPr>
          <p:cNvGrpSpPr/>
          <p:nvPr/>
        </p:nvGrpSpPr>
        <p:grpSpPr>
          <a:xfrm>
            <a:off x="1768522" y="2368021"/>
            <a:ext cx="4374959" cy="2804014"/>
            <a:chOff x="1768522" y="2368021"/>
            <a:chExt cx="4374959" cy="2804014"/>
          </a:xfrm>
        </p:grpSpPr>
        <p:sp>
          <p:nvSpPr>
            <p:cNvPr id="12" name="CasellaDiTesto 11">
              <a:extLst>
                <a:ext uri="{FF2B5EF4-FFF2-40B4-BE49-F238E27FC236}">
                  <a16:creationId xmlns:a16="http://schemas.microsoft.com/office/drawing/2014/main" id="{5FBA873D-24A4-A537-B2B0-13E8A9EB8EA6}"/>
                </a:ext>
              </a:extLst>
            </p:cNvPr>
            <p:cNvSpPr txBox="1"/>
            <p:nvPr/>
          </p:nvSpPr>
          <p:spPr>
            <a:xfrm>
              <a:off x="1768522" y="3402583"/>
              <a:ext cx="1046586" cy="707886"/>
            </a:xfrm>
            <a:prstGeom prst="rect">
              <a:avLst/>
            </a:prstGeom>
            <a:noFill/>
          </p:spPr>
          <p:txBody>
            <a:bodyPr wrap="square" rtlCol="0">
              <a:spAutoFit/>
            </a:bodyPr>
            <a:lstStyle/>
            <a:p>
              <a:pPr algn="ctr"/>
              <a:r>
                <a:rPr lang="it-IT" sz="4000" b="1">
                  <a:solidFill>
                    <a:srgbClr val="0A6C8B"/>
                  </a:solidFill>
                  <a:latin typeface="Trebuchet MS" panose="020B0603020202020204" pitchFamily="34" charset="0"/>
                </a:rPr>
                <a:t>81</a:t>
              </a:r>
              <a:endParaRPr lang="en-US" sz="4000" b="1">
                <a:solidFill>
                  <a:srgbClr val="0A6C8B"/>
                </a:solidFill>
                <a:latin typeface="Trebuchet MS" panose="020B0603020202020204" pitchFamily="34" charset="0"/>
              </a:endParaRPr>
            </a:p>
          </p:txBody>
        </p:sp>
        <p:sp>
          <p:nvSpPr>
            <p:cNvPr id="9" name="CasellaDiTesto 8">
              <a:extLst>
                <a:ext uri="{FF2B5EF4-FFF2-40B4-BE49-F238E27FC236}">
                  <a16:creationId xmlns:a16="http://schemas.microsoft.com/office/drawing/2014/main" id="{705FE884-63EC-8907-54AF-5B7B109570CD}"/>
                </a:ext>
              </a:extLst>
            </p:cNvPr>
            <p:cNvSpPr txBox="1"/>
            <p:nvPr/>
          </p:nvSpPr>
          <p:spPr>
            <a:xfrm>
              <a:off x="3849389" y="2869825"/>
              <a:ext cx="1671484" cy="369332"/>
            </a:xfrm>
            <a:prstGeom prst="rect">
              <a:avLst/>
            </a:prstGeom>
            <a:solidFill>
              <a:schemeClr val="bg1"/>
            </a:solidFill>
          </p:spPr>
          <p:txBody>
            <a:bodyPr wrap="square" lIns="91440" tIns="45720" rIns="91440" bIns="45720" rtlCol="0" anchor="t">
              <a:spAutoFit/>
            </a:bodyPr>
            <a:lstStyle/>
            <a:p>
              <a:r>
                <a:rPr lang="en-US" b="1">
                  <a:solidFill>
                    <a:srgbClr val="B00299"/>
                  </a:solidFill>
                  <a:ea typeface="+mn-lt"/>
                  <a:cs typeface="+mn-lt"/>
                </a:rPr>
                <a:t>Entities</a:t>
              </a:r>
              <a:endParaRPr lang="en-US" b="1">
                <a:solidFill>
                  <a:srgbClr val="B00299"/>
                </a:solidFill>
                <a:cs typeface="Calibri"/>
              </a:endParaRPr>
            </a:p>
          </p:txBody>
        </p:sp>
        <p:sp>
          <p:nvSpPr>
            <p:cNvPr id="10" name="CasellaDiTesto 9">
              <a:extLst>
                <a:ext uri="{FF2B5EF4-FFF2-40B4-BE49-F238E27FC236}">
                  <a16:creationId xmlns:a16="http://schemas.microsoft.com/office/drawing/2014/main" id="{D5D404A6-40AA-433F-05D5-1FBC0CDB6107}"/>
                </a:ext>
              </a:extLst>
            </p:cNvPr>
            <p:cNvSpPr txBox="1"/>
            <p:nvPr/>
          </p:nvSpPr>
          <p:spPr>
            <a:xfrm>
              <a:off x="3849389" y="2368021"/>
              <a:ext cx="1671484" cy="369332"/>
            </a:xfrm>
            <a:prstGeom prst="rect">
              <a:avLst/>
            </a:prstGeom>
            <a:solidFill>
              <a:schemeClr val="bg1"/>
            </a:solidFill>
          </p:spPr>
          <p:txBody>
            <a:bodyPr wrap="square" lIns="91440" tIns="45720" rIns="91440" bIns="45720" rtlCol="0" anchor="t">
              <a:spAutoFit/>
            </a:bodyPr>
            <a:lstStyle/>
            <a:p>
              <a:r>
                <a:rPr lang="it-IT" b="1">
                  <a:solidFill>
                    <a:srgbClr val="00B0F0"/>
                  </a:solidFill>
                </a:rPr>
                <a:t>CTS </a:t>
              </a:r>
              <a:r>
                <a:rPr lang="it-IT" b="1" err="1">
                  <a:solidFill>
                    <a:srgbClr val="00B0F0"/>
                  </a:solidFill>
                </a:rPr>
                <a:t>Members</a:t>
              </a:r>
              <a:endParaRPr lang="en-US" b="1" err="1">
                <a:solidFill>
                  <a:srgbClr val="00B0F0"/>
                </a:solidFill>
              </a:endParaRPr>
            </a:p>
          </p:txBody>
        </p:sp>
        <p:sp>
          <p:nvSpPr>
            <p:cNvPr id="11" name="CasellaDiTesto 10">
              <a:extLst>
                <a:ext uri="{FF2B5EF4-FFF2-40B4-BE49-F238E27FC236}">
                  <a16:creationId xmlns:a16="http://schemas.microsoft.com/office/drawing/2014/main" id="{ACF1D4C8-C7BB-0A27-96FB-189635BD4BF7}"/>
                </a:ext>
              </a:extLst>
            </p:cNvPr>
            <p:cNvSpPr txBox="1"/>
            <p:nvPr/>
          </p:nvSpPr>
          <p:spPr>
            <a:xfrm>
              <a:off x="3877266" y="3353044"/>
              <a:ext cx="2266215" cy="369332"/>
            </a:xfrm>
            <a:prstGeom prst="rect">
              <a:avLst/>
            </a:prstGeom>
            <a:solidFill>
              <a:schemeClr val="bg1"/>
            </a:solidFill>
          </p:spPr>
          <p:txBody>
            <a:bodyPr wrap="square" lIns="91440" tIns="45720" rIns="91440" bIns="45720" rtlCol="0" anchor="t">
              <a:spAutoFit/>
            </a:bodyPr>
            <a:lstStyle/>
            <a:p>
              <a:r>
                <a:rPr lang="en-US" b="1">
                  <a:solidFill>
                    <a:srgbClr val="00B050"/>
                  </a:solidFill>
                  <a:ea typeface="+mn-lt"/>
                  <a:cs typeface="+mn-lt"/>
                </a:rPr>
                <a:t>Companies</a:t>
              </a:r>
              <a:endParaRPr lang="en-US" b="1">
                <a:solidFill>
                  <a:srgbClr val="00B050"/>
                </a:solidFill>
              </a:endParaRPr>
            </a:p>
          </p:txBody>
        </p:sp>
        <p:sp>
          <p:nvSpPr>
            <p:cNvPr id="18" name="CasellaDiTesto 17">
              <a:extLst>
                <a:ext uri="{FF2B5EF4-FFF2-40B4-BE49-F238E27FC236}">
                  <a16:creationId xmlns:a16="http://schemas.microsoft.com/office/drawing/2014/main" id="{409F0116-41F9-F927-1156-EA2F1522A466}"/>
                </a:ext>
              </a:extLst>
            </p:cNvPr>
            <p:cNvSpPr txBox="1"/>
            <p:nvPr/>
          </p:nvSpPr>
          <p:spPr>
            <a:xfrm>
              <a:off x="3849389" y="4802703"/>
              <a:ext cx="1671484" cy="369332"/>
            </a:xfrm>
            <a:prstGeom prst="rect">
              <a:avLst/>
            </a:prstGeom>
            <a:solidFill>
              <a:schemeClr val="bg1"/>
            </a:solidFill>
          </p:spPr>
          <p:txBody>
            <a:bodyPr wrap="square" lIns="91440" tIns="45720" rIns="91440" bIns="45720" rtlCol="0" anchor="t">
              <a:spAutoFit/>
            </a:bodyPr>
            <a:lstStyle/>
            <a:p>
              <a:r>
                <a:rPr lang="it-IT" b="1">
                  <a:solidFill>
                    <a:srgbClr val="0070C0"/>
                  </a:solidFill>
                  <a:cs typeface="Calibri"/>
                </a:rPr>
                <a:t>Others</a:t>
              </a:r>
              <a:endParaRPr lang="it-IT" err="1">
                <a:solidFill>
                  <a:srgbClr val="0070C0"/>
                </a:solidFill>
                <a:cs typeface="Calibri" panose="020F0502020204030204"/>
              </a:endParaRPr>
            </a:p>
          </p:txBody>
        </p:sp>
      </p:grpSp>
    </p:spTree>
    <p:extLst>
      <p:ext uri="{BB962C8B-B14F-4D97-AF65-F5344CB8AC3E}">
        <p14:creationId xmlns:p14="http://schemas.microsoft.com/office/powerpoint/2010/main" val="1955782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74502F5-2072-CD2F-6D97-7571C5A41E40}"/>
              </a:ext>
            </a:extLst>
          </p:cNvPr>
          <p:cNvPicPr>
            <a:picLocks noChangeAspect="1"/>
          </p:cNvPicPr>
          <p:nvPr/>
        </p:nvPicPr>
        <p:blipFill rotWithShape="1">
          <a:blip r:embed="rId3">
            <a:extLst>
              <a:ext uri="{28A0092B-C50C-407E-A947-70E740481C1C}">
                <a14:useLocalDpi xmlns:a14="http://schemas.microsoft.com/office/drawing/2010/main" val="0"/>
              </a:ext>
            </a:extLst>
          </a:blip>
          <a:srcRect t="2273" b="2604"/>
          <a:stretch/>
        </p:blipFill>
        <p:spPr>
          <a:xfrm>
            <a:off x="-10162" y="1129002"/>
            <a:ext cx="12192000" cy="5609874"/>
          </a:xfrm>
          <a:prstGeom prst="rect">
            <a:avLst/>
          </a:prstGeom>
        </p:spPr>
      </p:pic>
      <p:pic>
        <p:nvPicPr>
          <p:cNvPr id="10" name="Immagine 9">
            <a:extLst>
              <a:ext uri="{FF2B5EF4-FFF2-40B4-BE49-F238E27FC236}">
                <a16:creationId xmlns:a16="http://schemas.microsoft.com/office/drawing/2014/main" id="{F8EAC707-DFB4-D196-4F38-33E8DA13A254}"/>
              </a:ext>
            </a:extLst>
          </p:cNvPr>
          <p:cNvPicPr>
            <a:picLocks noChangeAspect="1"/>
          </p:cNvPicPr>
          <p:nvPr/>
        </p:nvPicPr>
        <p:blipFill>
          <a:blip r:embed="rId4"/>
          <a:stretch>
            <a:fillRect/>
          </a:stretch>
        </p:blipFill>
        <p:spPr>
          <a:xfrm>
            <a:off x="11056776" y="5524429"/>
            <a:ext cx="1135224" cy="1333571"/>
          </a:xfrm>
          <a:prstGeom prst="rect">
            <a:avLst/>
          </a:prstGeom>
        </p:spPr>
      </p:pic>
      <p:sp>
        <p:nvSpPr>
          <p:cNvPr id="2" name="Rettangolo 1">
            <a:extLst>
              <a:ext uri="{FF2B5EF4-FFF2-40B4-BE49-F238E27FC236}">
                <a16:creationId xmlns:a16="http://schemas.microsoft.com/office/drawing/2014/main" id="{1A6EC2CE-57CB-D72E-319F-880C0347FD3D}"/>
              </a:ext>
            </a:extLst>
          </p:cNvPr>
          <p:cNvSpPr/>
          <p:nvPr/>
        </p:nvSpPr>
        <p:spPr>
          <a:xfrm>
            <a:off x="-1" y="489538"/>
            <a:ext cx="12192001" cy="639465"/>
          </a:xfrm>
          <a:prstGeom prst="rect">
            <a:avLst/>
          </a:prstGeom>
          <a:solidFill>
            <a:srgbClr val="0A6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it-IT" sz="2000" b="1" dirty="0">
                <a:solidFill>
                  <a:schemeClr val="bg1"/>
                </a:solidFill>
                <a:latin typeface="Trebuchet MS"/>
                <a:cs typeface="Arial"/>
              </a:rPr>
              <a:t>       COLLABORATION NETWORK </a:t>
            </a:r>
            <a:r>
              <a:rPr lang="en-US" sz="2000" b="1" dirty="0">
                <a:solidFill>
                  <a:schemeClr val="bg1"/>
                </a:solidFill>
                <a:latin typeface="Trebuchet MS"/>
                <a:cs typeface="Arial"/>
              </a:rPr>
              <a:t>BETWEEN FONDAZIONE SACCONE AND PARTNERS </a:t>
            </a:r>
            <a:r>
              <a:rPr lang="it-IT" sz="2400" b="1" dirty="0">
                <a:solidFill>
                  <a:schemeClr val="bg1"/>
                </a:solidFill>
                <a:latin typeface="Trebuchet MS"/>
                <a:cs typeface="Arial"/>
              </a:rPr>
              <a:t>(2019-2022)</a:t>
            </a:r>
            <a:endParaRPr lang="en-US" sz="2000" b="1" dirty="0">
              <a:solidFill>
                <a:schemeClr val="bg1"/>
              </a:solidFill>
              <a:latin typeface="Trebuchet MS"/>
              <a:cs typeface="Arial"/>
            </a:endParaRPr>
          </a:p>
        </p:txBody>
      </p:sp>
      <p:sp>
        <p:nvSpPr>
          <p:cNvPr id="3" name="Connettore pagina esterna 2">
            <a:extLst>
              <a:ext uri="{FF2B5EF4-FFF2-40B4-BE49-F238E27FC236}">
                <a16:creationId xmlns:a16="http://schemas.microsoft.com/office/drawing/2014/main" id="{D0B539EB-A822-5340-A0C1-3E7343AFF880}"/>
              </a:ext>
            </a:extLst>
          </p:cNvPr>
          <p:cNvSpPr/>
          <p:nvPr/>
        </p:nvSpPr>
        <p:spPr>
          <a:xfrm>
            <a:off x="119124" y="489537"/>
            <a:ext cx="401217" cy="639465"/>
          </a:xfrm>
          <a:prstGeom prst="flowChartOffpageConnector">
            <a:avLst/>
          </a:prstGeom>
          <a:solidFill>
            <a:srgbClr val="E1EDF1"/>
          </a:solidFill>
          <a:ln>
            <a:solidFill>
              <a:srgbClr val="E1E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a:extLst>
              <a:ext uri="{FF2B5EF4-FFF2-40B4-BE49-F238E27FC236}">
                <a16:creationId xmlns:a16="http://schemas.microsoft.com/office/drawing/2014/main" id="{E8055A86-9CD7-064D-4BB2-470B1F60789D}"/>
              </a:ext>
            </a:extLst>
          </p:cNvPr>
          <p:cNvSpPr/>
          <p:nvPr/>
        </p:nvSpPr>
        <p:spPr>
          <a:xfrm rot="20097503">
            <a:off x="-112405" y="2339296"/>
            <a:ext cx="2643658" cy="177438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e 11">
            <a:extLst>
              <a:ext uri="{FF2B5EF4-FFF2-40B4-BE49-F238E27FC236}">
                <a16:creationId xmlns:a16="http://schemas.microsoft.com/office/drawing/2014/main" id="{3347CB1A-95C1-71D5-5346-628FC5453666}"/>
              </a:ext>
            </a:extLst>
          </p:cNvPr>
          <p:cNvSpPr/>
          <p:nvPr/>
        </p:nvSpPr>
        <p:spPr>
          <a:xfrm rot="975164">
            <a:off x="6487989" y="1404623"/>
            <a:ext cx="4574744" cy="224323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a:extLst>
              <a:ext uri="{FF2B5EF4-FFF2-40B4-BE49-F238E27FC236}">
                <a16:creationId xmlns:a16="http://schemas.microsoft.com/office/drawing/2014/main" id="{E377A58F-8386-8F2E-C6C6-C2DE2A4267C1}"/>
              </a:ext>
            </a:extLst>
          </p:cNvPr>
          <p:cNvSpPr/>
          <p:nvPr/>
        </p:nvSpPr>
        <p:spPr>
          <a:xfrm rot="20308680">
            <a:off x="8078006" y="4077121"/>
            <a:ext cx="3958254" cy="1851874"/>
          </a:xfrm>
          <a:prstGeom prst="ellips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e 3">
            <a:extLst>
              <a:ext uri="{FF2B5EF4-FFF2-40B4-BE49-F238E27FC236}">
                <a16:creationId xmlns:a16="http://schemas.microsoft.com/office/drawing/2014/main" id="{E1DEACFA-7199-601C-A71E-2C3413A9F591}"/>
              </a:ext>
            </a:extLst>
          </p:cNvPr>
          <p:cNvSpPr/>
          <p:nvPr/>
        </p:nvSpPr>
        <p:spPr>
          <a:xfrm>
            <a:off x="2119745" y="1257300"/>
            <a:ext cx="2015837" cy="1267691"/>
          </a:xfrm>
          <a:prstGeom prst="ellipse">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e 4">
            <a:extLst>
              <a:ext uri="{FF2B5EF4-FFF2-40B4-BE49-F238E27FC236}">
                <a16:creationId xmlns:a16="http://schemas.microsoft.com/office/drawing/2014/main" id="{D3B0C474-8F20-04FF-506C-42A857346619}"/>
              </a:ext>
            </a:extLst>
          </p:cNvPr>
          <p:cNvSpPr/>
          <p:nvPr/>
        </p:nvSpPr>
        <p:spPr>
          <a:xfrm rot="20308680">
            <a:off x="5158924" y="5428766"/>
            <a:ext cx="1874150" cy="1336251"/>
          </a:xfrm>
          <a:prstGeom prst="ellips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D621F0CB-4121-BAE7-7FE5-D0FB9BE8F24F}"/>
              </a:ext>
            </a:extLst>
          </p:cNvPr>
          <p:cNvSpPr/>
          <p:nvPr/>
        </p:nvSpPr>
        <p:spPr>
          <a:xfrm>
            <a:off x="4979152" y="2808514"/>
            <a:ext cx="1759105" cy="2214404"/>
          </a:xfrm>
          <a:prstGeom prst="rect">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8978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EA5C391-C414-B563-E664-4F549ACE54CC}"/>
              </a:ext>
            </a:extLst>
          </p:cNvPr>
          <p:cNvSpPr/>
          <p:nvPr/>
        </p:nvSpPr>
        <p:spPr>
          <a:xfrm>
            <a:off x="0" y="489538"/>
            <a:ext cx="12192000" cy="639465"/>
          </a:xfrm>
          <a:prstGeom prst="rect">
            <a:avLst/>
          </a:prstGeom>
          <a:solidFill>
            <a:srgbClr val="0A6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600" b="1" dirty="0">
                <a:solidFill>
                  <a:schemeClr val="bg1"/>
                </a:solidFill>
                <a:latin typeface="Trebuchet MS" panose="020B0603020202020204" pitchFamily="34" charset="0"/>
                <a:cs typeface="Arial" panose="020B0604020202020204" pitchFamily="34" charset="0"/>
              </a:rPr>
              <a:t>    NETWORKS BY COLLABORATION TYPES</a:t>
            </a:r>
            <a:endParaRPr lang="en-US" sz="3600" b="1" dirty="0">
              <a:solidFill>
                <a:schemeClr val="bg1"/>
              </a:solidFill>
              <a:latin typeface="Trebuchet MS" panose="020B0603020202020204" pitchFamily="34" charset="0"/>
              <a:cs typeface="Arial" panose="020B0604020202020204" pitchFamily="34" charset="0"/>
            </a:endParaRPr>
          </a:p>
        </p:txBody>
      </p:sp>
      <p:sp>
        <p:nvSpPr>
          <p:cNvPr id="3" name="Connettore pagina esterna 2">
            <a:extLst>
              <a:ext uri="{FF2B5EF4-FFF2-40B4-BE49-F238E27FC236}">
                <a16:creationId xmlns:a16="http://schemas.microsoft.com/office/drawing/2014/main" id="{F0D15BD2-92EA-D0C5-2FD6-FA0CB03DF288}"/>
              </a:ext>
            </a:extLst>
          </p:cNvPr>
          <p:cNvSpPr/>
          <p:nvPr/>
        </p:nvSpPr>
        <p:spPr>
          <a:xfrm>
            <a:off x="119124" y="489537"/>
            <a:ext cx="401217" cy="639465"/>
          </a:xfrm>
          <a:prstGeom prst="flowChartOffpageConnector">
            <a:avLst/>
          </a:prstGeom>
          <a:solidFill>
            <a:srgbClr val="E1EDF1"/>
          </a:solidFill>
          <a:ln>
            <a:solidFill>
              <a:srgbClr val="E1E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a:extLst>
              <a:ext uri="{FF2B5EF4-FFF2-40B4-BE49-F238E27FC236}">
                <a16:creationId xmlns:a16="http://schemas.microsoft.com/office/drawing/2014/main" id="{DC2D0E9D-8A0D-3838-A372-55015261B8B3}"/>
              </a:ext>
            </a:extLst>
          </p:cNvPr>
          <p:cNvPicPr>
            <a:picLocks noChangeAspect="1"/>
          </p:cNvPicPr>
          <p:nvPr/>
        </p:nvPicPr>
        <p:blipFill>
          <a:blip r:embed="rId3"/>
          <a:stretch>
            <a:fillRect/>
          </a:stretch>
        </p:blipFill>
        <p:spPr>
          <a:xfrm>
            <a:off x="6096000" y="4155412"/>
            <a:ext cx="6096000" cy="2702588"/>
          </a:xfrm>
          <a:prstGeom prst="rect">
            <a:avLst/>
          </a:prstGeom>
          <a:ln>
            <a:solidFill>
              <a:srgbClr val="9D8986"/>
            </a:solidFill>
          </a:ln>
        </p:spPr>
      </p:pic>
      <p:pic>
        <p:nvPicPr>
          <p:cNvPr id="13" name="Segnaposto contenuto 4" descr="Immagine che contiene aquilone, volando, oggetto da esterni, accessorio&#10;&#10;Descrizione generata automaticamente">
            <a:extLst>
              <a:ext uri="{FF2B5EF4-FFF2-40B4-BE49-F238E27FC236}">
                <a16:creationId xmlns:a16="http://schemas.microsoft.com/office/drawing/2014/main" id="{2A62AE66-BB36-A31F-AF56-EBEB0C16BCB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3766"/>
          <a:stretch/>
        </p:blipFill>
        <p:spPr>
          <a:xfrm>
            <a:off x="6096000" y="1129001"/>
            <a:ext cx="6096000" cy="3026410"/>
          </a:xfrm>
          <a:ln>
            <a:solidFill>
              <a:srgbClr val="9D8986"/>
            </a:solidFill>
          </a:ln>
        </p:spPr>
      </p:pic>
      <p:pic>
        <p:nvPicPr>
          <p:cNvPr id="14" name="Segnaposto contenuto 4">
            <a:extLst>
              <a:ext uri="{FF2B5EF4-FFF2-40B4-BE49-F238E27FC236}">
                <a16:creationId xmlns:a16="http://schemas.microsoft.com/office/drawing/2014/main" id="{FA8CBCC5-D1BD-F7D5-7D16-BC43E03F49E5}"/>
              </a:ext>
            </a:extLst>
          </p:cNvPr>
          <p:cNvPicPr>
            <a:picLocks noChangeAspect="1"/>
          </p:cNvPicPr>
          <p:nvPr/>
        </p:nvPicPr>
        <p:blipFill rotWithShape="1">
          <a:blip r:embed="rId5">
            <a:extLst>
              <a:ext uri="{28A0092B-C50C-407E-A947-70E740481C1C}">
                <a14:useLocalDpi xmlns:a14="http://schemas.microsoft.com/office/drawing/2010/main" val="0"/>
              </a:ext>
            </a:extLst>
          </a:blip>
          <a:srcRect b="4790"/>
          <a:stretch/>
        </p:blipFill>
        <p:spPr>
          <a:xfrm>
            <a:off x="0" y="3831591"/>
            <a:ext cx="6096000" cy="3026409"/>
          </a:xfrm>
          <a:prstGeom prst="rect">
            <a:avLst/>
          </a:prstGeom>
          <a:ln>
            <a:solidFill>
              <a:srgbClr val="9D8986"/>
            </a:solidFill>
          </a:ln>
        </p:spPr>
      </p:pic>
      <p:pic>
        <p:nvPicPr>
          <p:cNvPr id="11" name="Immagine 10">
            <a:extLst>
              <a:ext uri="{FF2B5EF4-FFF2-40B4-BE49-F238E27FC236}">
                <a16:creationId xmlns:a16="http://schemas.microsoft.com/office/drawing/2014/main" id="{0910067B-4F14-AE79-EF2B-3D00530562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29002"/>
            <a:ext cx="6096000" cy="3026410"/>
          </a:xfrm>
          <a:prstGeom prst="rect">
            <a:avLst/>
          </a:prstGeom>
          <a:ln>
            <a:solidFill>
              <a:srgbClr val="9D8986"/>
            </a:solidFill>
          </a:ln>
        </p:spPr>
      </p:pic>
      <p:sp>
        <p:nvSpPr>
          <p:cNvPr id="15" name="CasellaDiTesto 14">
            <a:extLst>
              <a:ext uri="{FF2B5EF4-FFF2-40B4-BE49-F238E27FC236}">
                <a16:creationId xmlns:a16="http://schemas.microsoft.com/office/drawing/2014/main" id="{C79B0BE9-D504-FAD9-6A45-D5D58B45074C}"/>
              </a:ext>
            </a:extLst>
          </p:cNvPr>
          <p:cNvSpPr txBox="1"/>
          <p:nvPr/>
        </p:nvSpPr>
        <p:spPr>
          <a:xfrm>
            <a:off x="-1772" y="3755300"/>
            <a:ext cx="4297265" cy="369332"/>
          </a:xfrm>
          <a:prstGeom prst="rect">
            <a:avLst/>
          </a:prstGeom>
          <a:noFill/>
        </p:spPr>
        <p:txBody>
          <a:bodyPr wrap="square" lIns="91440" tIns="45720" rIns="91440" bIns="45720" rtlCol="0" anchor="t">
            <a:spAutoFit/>
          </a:bodyPr>
          <a:lstStyle/>
          <a:p>
            <a:r>
              <a:rPr lang="it-IT" b="1" dirty="0">
                <a:solidFill>
                  <a:srgbClr val="0A6C8B"/>
                </a:solidFill>
                <a:latin typeface="Trebuchet MS"/>
                <a:cs typeface="Arial"/>
              </a:rPr>
              <a:t>KNOWLEDGE SPREAD</a:t>
            </a:r>
            <a:endParaRPr lang="en-US" dirty="0">
              <a:cs typeface="Arial"/>
            </a:endParaRPr>
          </a:p>
        </p:txBody>
      </p:sp>
      <p:sp>
        <p:nvSpPr>
          <p:cNvPr id="16" name="CasellaDiTesto 15">
            <a:extLst>
              <a:ext uri="{FF2B5EF4-FFF2-40B4-BE49-F238E27FC236}">
                <a16:creationId xmlns:a16="http://schemas.microsoft.com/office/drawing/2014/main" id="{DB7BC11A-3646-1A0E-4EE6-6DB90813E9B0}"/>
              </a:ext>
            </a:extLst>
          </p:cNvPr>
          <p:cNvSpPr txBox="1"/>
          <p:nvPr/>
        </p:nvSpPr>
        <p:spPr>
          <a:xfrm>
            <a:off x="9640076" y="3755300"/>
            <a:ext cx="2584579" cy="369332"/>
          </a:xfrm>
          <a:prstGeom prst="rect">
            <a:avLst/>
          </a:prstGeom>
          <a:noFill/>
        </p:spPr>
        <p:txBody>
          <a:bodyPr wrap="square" lIns="91440" tIns="45720" rIns="91440" bIns="45720" rtlCol="0" anchor="t">
            <a:spAutoFit/>
          </a:bodyPr>
          <a:lstStyle/>
          <a:p>
            <a:pPr algn="r"/>
            <a:r>
              <a:rPr lang="it-IT" b="1" dirty="0">
                <a:solidFill>
                  <a:srgbClr val="0A6C8B"/>
                </a:solidFill>
                <a:latin typeface="Trebuchet MS"/>
                <a:cs typeface="Arial"/>
              </a:rPr>
              <a:t>RESEARCH</a:t>
            </a:r>
            <a:endParaRPr lang="it-IT" dirty="0">
              <a:latin typeface="Trebuchet MS"/>
              <a:cs typeface="Arial"/>
            </a:endParaRPr>
          </a:p>
        </p:txBody>
      </p:sp>
      <p:sp>
        <p:nvSpPr>
          <p:cNvPr id="17" name="CasellaDiTesto 16">
            <a:extLst>
              <a:ext uri="{FF2B5EF4-FFF2-40B4-BE49-F238E27FC236}">
                <a16:creationId xmlns:a16="http://schemas.microsoft.com/office/drawing/2014/main" id="{72E84D1B-A281-3D5B-4C4B-C6248CF6207C}"/>
              </a:ext>
            </a:extLst>
          </p:cNvPr>
          <p:cNvSpPr txBox="1"/>
          <p:nvPr/>
        </p:nvSpPr>
        <p:spPr>
          <a:xfrm>
            <a:off x="2369697" y="6452634"/>
            <a:ext cx="3774044" cy="369332"/>
          </a:xfrm>
          <a:prstGeom prst="rect">
            <a:avLst/>
          </a:prstGeom>
          <a:noFill/>
        </p:spPr>
        <p:txBody>
          <a:bodyPr wrap="square" lIns="91440" tIns="45720" rIns="91440" bIns="45720" rtlCol="0" anchor="t">
            <a:spAutoFit/>
          </a:bodyPr>
          <a:lstStyle/>
          <a:p>
            <a:pPr algn="r"/>
            <a:r>
              <a:rPr lang="it-IT" b="1" dirty="0">
                <a:solidFill>
                  <a:srgbClr val="0A6C8B"/>
                </a:solidFill>
                <a:latin typeface="Trebuchet MS"/>
                <a:cs typeface="Arial"/>
              </a:rPr>
              <a:t>ADVICE AND DEVELOPMENT</a:t>
            </a:r>
            <a:endParaRPr lang="en-US" dirty="0">
              <a:cs typeface="Arial"/>
            </a:endParaRPr>
          </a:p>
        </p:txBody>
      </p:sp>
      <p:sp>
        <p:nvSpPr>
          <p:cNvPr id="18" name="CasellaDiTesto 17">
            <a:extLst>
              <a:ext uri="{FF2B5EF4-FFF2-40B4-BE49-F238E27FC236}">
                <a16:creationId xmlns:a16="http://schemas.microsoft.com/office/drawing/2014/main" id="{7F5B3AB0-A7D9-86FD-EB60-672151CD72CF}"/>
              </a:ext>
            </a:extLst>
          </p:cNvPr>
          <p:cNvSpPr txBox="1"/>
          <p:nvPr/>
        </p:nvSpPr>
        <p:spPr>
          <a:xfrm>
            <a:off x="6143741" y="6457891"/>
            <a:ext cx="2584579" cy="369332"/>
          </a:xfrm>
          <a:prstGeom prst="rect">
            <a:avLst/>
          </a:prstGeom>
          <a:noFill/>
        </p:spPr>
        <p:txBody>
          <a:bodyPr wrap="square" lIns="91440" tIns="45720" rIns="91440" bIns="45720" rtlCol="0" anchor="t">
            <a:spAutoFit/>
          </a:bodyPr>
          <a:lstStyle/>
          <a:p>
            <a:r>
              <a:rPr lang="it-IT" b="1" dirty="0">
                <a:solidFill>
                  <a:srgbClr val="0A6C8B"/>
                </a:solidFill>
                <a:latin typeface="Trebuchet MS"/>
                <a:cs typeface="Arial"/>
              </a:rPr>
              <a:t>TRAINING</a:t>
            </a:r>
            <a:endParaRPr lang="it-IT" dirty="0">
              <a:cs typeface="Arial"/>
            </a:endParaRPr>
          </a:p>
        </p:txBody>
      </p:sp>
    </p:spTree>
    <p:extLst>
      <p:ext uri="{BB962C8B-B14F-4D97-AF65-F5344CB8AC3E}">
        <p14:creationId xmlns:p14="http://schemas.microsoft.com/office/powerpoint/2010/main" val="77905515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956674A-B474-6216-3A46-147D40442062}"/>
              </a:ext>
            </a:extLst>
          </p:cNvPr>
          <p:cNvSpPr/>
          <p:nvPr/>
        </p:nvSpPr>
        <p:spPr>
          <a:xfrm>
            <a:off x="0" y="489538"/>
            <a:ext cx="12181838" cy="639465"/>
          </a:xfrm>
          <a:prstGeom prst="rect">
            <a:avLst/>
          </a:prstGeom>
          <a:solidFill>
            <a:srgbClr val="E1EDF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it-IT" sz="2400" b="1" dirty="0">
                <a:solidFill>
                  <a:schemeClr val="bg1"/>
                </a:solidFill>
                <a:latin typeface="Trebuchet MS"/>
                <a:cs typeface="Arial"/>
              </a:rPr>
              <a:t>  </a:t>
            </a:r>
            <a:r>
              <a:rPr lang="it-IT" sz="2400" b="1" dirty="0">
                <a:solidFill>
                  <a:srgbClr val="0A6C88"/>
                </a:solidFill>
                <a:latin typeface="Trebuchet MS"/>
                <a:cs typeface="Arial"/>
              </a:rPr>
              <a:t>   </a:t>
            </a:r>
            <a:r>
              <a:rPr lang="it-IT" sz="3600" b="1" dirty="0">
                <a:solidFill>
                  <a:srgbClr val="0A6C88"/>
                </a:solidFill>
                <a:latin typeface="Trebuchet MS"/>
                <a:cs typeface="Arial"/>
              </a:rPr>
              <a:t>COLLABORATION NETWORKS</a:t>
            </a:r>
            <a:r>
              <a:rPr kumimoji="0" lang="it-IT" sz="3600" b="1" i="0" u="none" strike="noStrike" kern="1200" cap="none" spc="0" normalizeH="0" baseline="0" noProof="0" dirty="0">
                <a:ln>
                  <a:noFill/>
                </a:ln>
                <a:solidFill>
                  <a:srgbClr val="0A6C88"/>
                </a:solidFill>
                <a:uLnTx/>
                <a:uFillTx/>
                <a:latin typeface="Trebuchet MS"/>
                <a:cs typeface="Arial"/>
              </a:rPr>
              <a:t> </a:t>
            </a:r>
            <a:r>
              <a:rPr lang="it-IT" sz="3600" b="1" dirty="0">
                <a:solidFill>
                  <a:srgbClr val="0A6C88"/>
                </a:solidFill>
                <a:latin typeface="Trebuchet MS"/>
                <a:cs typeface="Arial"/>
              </a:rPr>
              <a:t>OVER TIME</a:t>
            </a:r>
            <a:endParaRPr lang="en-US" sz="2400" b="1" dirty="0">
              <a:solidFill>
                <a:srgbClr val="0A6C88"/>
              </a:solidFill>
              <a:latin typeface="Trebuchet MS"/>
              <a:cs typeface="Arial"/>
            </a:endParaRPr>
          </a:p>
        </p:txBody>
      </p:sp>
      <p:sp>
        <p:nvSpPr>
          <p:cNvPr id="3" name="Connettore pagina esterna 2">
            <a:extLst>
              <a:ext uri="{FF2B5EF4-FFF2-40B4-BE49-F238E27FC236}">
                <a16:creationId xmlns:a16="http://schemas.microsoft.com/office/drawing/2014/main" id="{428A2962-6A44-8E7E-4525-3CEEAEDBA09C}"/>
              </a:ext>
            </a:extLst>
          </p:cNvPr>
          <p:cNvSpPr/>
          <p:nvPr/>
        </p:nvSpPr>
        <p:spPr>
          <a:xfrm>
            <a:off x="119124" y="489537"/>
            <a:ext cx="401217" cy="639465"/>
          </a:xfrm>
          <a:prstGeom prst="flowChartOffpageConnector">
            <a:avLst/>
          </a:prstGeom>
          <a:solidFill>
            <a:srgbClr val="0A6C8B"/>
          </a:solidFill>
          <a:ln>
            <a:solidFill>
              <a:srgbClr val="E1E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testo, mappa, interni, colorato&#10;&#10;Descrizione generata automaticamente">
            <a:extLst>
              <a:ext uri="{FF2B5EF4-FFF2-40B4-BE49-F238E27FC236}">
                <a16:creationId xmlns:a16="http://schemas.microsoft.com/office/drawing/2014/main" id="{BB1E6298-A525-012E-5882-9BD32E0A1345}"/>
              </a:ext>
            </a:extLst>
          </p:cNvPr>
          <p:cNvPicPr>
            <a:picLocks noChangeAspect="1"/>
          </p:cNvPicPr>
          <p:nvPr/>
        </p:nvPicPr>
        <p:blipFill rotWithShape="1">
          <a:blip r:embed="rId3">
            <a:extLst>
              <a:ext uri="{28A0092B-C50C-407E-A947-70E740481C1C}">
                <a14:useLocalDpi xmlns:a14="http://schemas.microsoft.com/office/drawing/2010/main" val="0"/>
              </a:ext>
            </a:extLst>
          </a:blip>
          <a:srcRect b="2438"/>
          <a:stretch/>
        </p:blipFill>
        <p:spPr>
          <a:xfrm>
            <a:off x="6096000" y="1129003"/>
            <a:ext cx="6096000" cy="2640732"/>
          </a:xfrm>
          <a:prstGeom prst="rect">
            <a:avLst/>
          </a:prstGeom>
          <a:ln>
            <a:solidFill>
              <a:srgbClr val="9D8986"/>
            </a:solidFill>
          </a:ln>
        </p:spPr>
      </p:pic>
      <p:pic>
        <p:nvPicPr>
          <p:cNvPr id="10" name="Immagine 9" descr="Immagine che contiene testo, cielo, accessorio&#10;&#10;Descrizione generata automaticamente">
            <a:extLst>
              <a:ext uri="{FF2B5EF4-FFF2-40B4-BE49-F238E27FC236}">
                <a16:creationId xmlns:a16="http://schemas.microsoft.com/office/drawing/2014/main" id="{74001FF7-8F07-7E1C-560A-D49F7D0F2885}"/>
              </a:ext>
            </a:extLst>
          </p:cNvPr>
          <p:cNvPicPr>
            <a:picLocks noChangeAspect="1"/>
          </p:cNvPicPr>
          <p:nvPr/>
        </p:nvPicPr>
        <p:blipFill rotWithShape="1">
          <a:blip r:embed="rId4">
            <a:extLst>
              <a:ext uri="{28A0092B-C50C-407E-A947-70E740481C1C}">
                <a14:useLocalDpi xmlns:a14="http://schemas.microsoft.com/office/drawing/2010/main" val="0"/>
              </a:ext>
            </a:extLst>
          </a:blip>
          <a:srcRect b="2496"/>
          <a:stretch/>
        </p:blipFill>
        <p:spPr>
          <a:xfrm>
            <a:off x="0" y="3769735"/>
            <a:ext cx="6096000" cy="3088265"/>
          </a:xfrm>
          <a:prstGeom prst="rect">
            <a:avLst/>
          </a:prstGeom>
          <a:ln>
            <a:solidFill>
              <a:srgbClr val="9D8986"/>
            </a:solidFill>
          </a:ln>
        </p:spPr>
      </p:pic>
      <p:pic>
        <p:nvPicPr>
          <p:cNvPr id="11" name="Immagine 10" descr="Immagine che contiene aquilone, colorato, grafica vettoriale&#10;&#10;Descrizione generata automaticamente">
            <a:extLst>
              <a:ext uri="{FF2B5EF4-FFF2-40B4-BE49-F238E27FC236}">
                <a16:creationId xmlns:a16="http://schemas.microsoft.com/office/drawing/2014/main" id="{045A5CA0-B3E9-3FD8-A00E-E7C1BE75C827}"/>
              </a:ext>
            </a:extLst>
          </p:cNvPr>
          <p:cNvPicPr>
            <a:picLocks noChangeAspect="1"/>
          </p:cNvPicPr>
          <p:nvPr/>
        </p:nvPicPr>
        <p:blipFill rotWithShape="1">
          <a:blip r:embed="rId5">
            <a:extLst>
              <a:ext uri="{28A0092B-C50C-407E-A947-70E740481C1C}">
                <a14:useLocalDpi xmlns:a14="http://schemas.microsoft.com/office/drawing/2010/main" val="0"/>
              </a:ext>
            </a:extLst>
          </a:blip>
          <a:srcRect b="2273"/>
          <a:stretch/>
        </p:blipFill>
        <p:spPr>
          <a:xfrm>
            <a:off x="6102784" y="3769734"/>
            <a:ext cx="6096000" cy="3088265"/>
          </a:xfrm>
          <a:prstGeom prst="rect">
            <a:avLst/>
          </a:prstGeom>
          <a:ln>
            <a:solidFill>
              <a:srgbClr val="9D8986"/>
            </a:solidFill>
          </a:ln>
        </p:spPr>
      </p:pic>
      <p:pic>
        <p:nvPicPr>
          <p:cNvPr id="9" name="Immagine 8">
            <a:extLst>
              <a:ext uri="{FF2B5EF4-FFF2-40B4-BE49-F238E27FC236}">
                <a16:creationId xmlns:a16="http://schemas.microsoft.com/office/drawing/2014/main" id="{8B7F9242-2B1C-BE69-B9E4-1C41630A9958}"/>
              </a:ext>
            </a:extLst>
          </p:cNvPr>
          <p:cNvPicPr>
            <a:picLocks noChangeAspect="1"/>
          </p:cNvPicPr>
          <p:nvPr/>
        </p:nvPicPr>
        <p:blipFill>
          <a:blip r:embed="rId6"/>
          <a:stretch>
            <a:fillRect/>
          </a:stretch>
        </p:blipFill>
        <p:spPr>
          <a:xfrm>
            <a:off x="11354362" y="5868497"/>
            <a:ext cx="851206" cy="999929"/>
          </a:xfrm>
          <a:prstGeom prst="rect">
            <a:avLst/>
          </a:prstGeom>
        </p:spPr>
      </p:pic>
      <p:pic>
        <p:nvPicPr>
          <p:cNvPr id="8" name="Immagine 7">
            <a:extLst>
              <a:ext uri="{FF2B5EF4-FFF2-40B4-BE49-F238E27FC236}">
                <a16:creationId xmlns:a16="http://schemas.microsoft.com/office/drawing/2014/main" id="{BDF673BC-744D-221A-3EE8-D677B4CFFAC9}"/>
              </a:ext>
            </a:extLst>
          </p:cNvPr>
          <p:cNvPicPr>
            <a:picLocks noChangeAspect="1"/>
          </p:cNvPicPr>
          <p:nvPr/>
        </p:nvPicPr>
        <p:blipFill rotWithShape="1">
          <a:blip r:embed="rId7">
            <a:extLst>
              <a:ext uri="{28A0092B-C50C-407E-A947-70E740481C1C}">
                <a14:useLocalDpi xmlns:a14="http://schemas.microsoft.com/office/drawing/2010/main" val="0"/>
              </a:ext>
            </a:extLst>
          </a:blip>
          <a:srcRect t="3367" b="3367"/>
          <a:stretch/>
        </p:blipFill>
        <p:spPr>
          <a:xfrm>
            <a:off x="0" y="1129002"/>
            <a:ext cx="6096000" cy="2640733"/>
          </a:xfrm>
          <a:prstGeom prst="rect">
            <a:avLst/>
          </a:prstGeom>
          <a:ln>
            <a:solidFill>
              <a:srgbClr val="9D8986"/>
            </a:solidFill>
          </a:ln>
        </p:spPr>
      </p:pic>
      <p:sp>
        <p:nvSpPr>
          <p:cNvPr id="12" name="CasellaDiTesto 11">
            <a:extLst>
              <a:ext uri="{FF2B5EF4-FFF2-40B4-BE49-F238E27FC236}">
                <a16:creationId xmlns:a16="http://schemas.microsoft.com/office/drawing/2014/main" id="{20001D57-23F3-33DF-CC06-4BE313BBF3E2}"/>
              </a:ext>
            </a:extLst>
          </p:cNvPr>
          <p:cNvSpPr txBox="1"/>
          <p:nvPr/>
        </p:nvSpPr>
        <p:spPr>
          <a:xfrm>
            <a:off x="4750890" y="1124813"/>
            <a:ext cx="1226127" cy="523220"/>
          </a:xfrm>
          <a:prstGeom prst="rect">
            <a:avLst/>
          </a:prstGeom>
          <a:noFill/>
        </p:spPr>
        <p:txBody>
          <a:bodyPr wrap="square" rtlCol="0">
            <a:spAutoFit/>
          </a:bodyPr>
          <a:lstStyle/>
          <a:p>
            <a:pPr algn="r"/>
            <a:r>
              <a:rPr lang="it-IT" sz="2800" b="1">
                <a:solidFill>
                  <a:srgbClr val="0A6C8B"/>
                </a:solidFill>
                <a:latin typeface="Trebuchet MS" panose="020B0603020202020204" pitchFamily="34" charset="0"/>
                <a:cs typeface="Arial" panose="020B0604020202020204" pitchFamily="34" charset="0"/>
              </a:rPr>
              <a:t>2019</a:t>
            </a:r>
            <a:endParaRPr lang="en-US" sz="2800" b="1">
              <a:solidFill>
                <a:srgbClr val="0A6C8B"/>
              </a:solidFill>
              <a:latin typeface="Trebuchet MS" panose="020B0603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A29D337A-BBDD-C558-4996-465288ED2617}"/>
              </a:ext>
            </a:extLst>
          </p:cNvPr>
          <p:cNvSpPr txBox="1"/>
          <p:nvPr/>
        </p:nvSpPr>
        <p:spPr>
          <a:xfrm>
            <a:off x="6111815" y="1124813"/>
            <a:ext cx="1226127" cy="523220"/>
          </a:xfrm>
          <a:prstGeom prst="rect">
            <a:avLst/>
          </a:prstGeom>
          <a:noFill/>
        </p:spPr>
        <p:txBody>
          <a:bodyPr wrap="square" rtlCol="0">
            <a:spAutoFit/>
          </a:bodyPr>
          <a:lstStyle/>
          <a:p>
            <a:r>
              <a:rPr lang="it-IT" sz="2800" b="1">
                <a:solidFill>
                  <a:srgbClr val="0A6C8B"/>
                </a:solidFill>
                <a:latin typeface="Trebuchet MS" panose="020B0603020202020204" pitchFamily="34" charset="0"/>
                <a:cs typeface="Arial" panose="020B0604020202020204" pitchFamily="34" charset="0"/>
              </a:rPr>
              <a:t>2020</a:t>
            </a:r>
            <a:endParaRPr lang="en-US" sz="2800" b="1">
              <a:solidFill>
                <a:srgbClr val="0A6C8B"/>
              </a:solidFill>
              <a:latin typeface="Trebuchet MS" panose="020B0603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60B08202-492D-C237-B837-6C1C7E5905EB}"/>
              </a:ext>
            </a:extLst>
          </p:cNvPr>
          <p:cNvSpPr txBox="1"/>
          <p:nvPr/>
        </p:nvSpPr>
        <p:spPr>
          <a:xfrm>
            <a:off x="4750889" y="3816786"/>
            <a:ext cx="1226127" cy="523220"/>
          </a:xfrm>
          <a:prstGeom prst="rect">
            <a:avLst/>
          </a:prstGeom>
          <a:noFill/>
        </p:spPr>
        <p:txBody>
          <a:bodyPr wrap="square" rtlCol="0">
            <a:spAutoFit/>
          </a:bodyPr>
          <a:lstStyle/>
          <a:p>
            <a:pPr algn="r"/>
            <a:r>
              <a:rPr lang="it-IT" sz="2800" b="1">
                <a:solidFill>
                  <a:srgbClr val="0A6C8B"/>
                </a:solidFill>
                <a:latin typeface="Trebuchet MS" panose="020B0603020202020204" pitchFamily="34" charset="0"/>
                <a:cs typeface="Arial" panose="020B0604020202020204" pitchFamily="34" charset="0"/>
              </a:rPr>
              <a:t>2021</a:t>
            </a:r>
            <a:endParaRPr lang="en-US" sz="2800" b="1">
              <a:solidFill>
                <a:srgbClr val="0A6C8B"/>
              </a:solidFill>
              <a:latin typeface="Trebuchet MS" panose="020B0603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D62F7851-7458-B06D-3C8D-4E14CA8EE8C7}"/>
              </a:ext>
            </a:extLst>
          </p:cNvPr>
          <p:cNvSpPr txBox="1"/>
          <p:nvPr/>
        </p:nvSpPr>
        <p:spPr>
          <a:xfrm>
            <a:off x="6193126" y="3816786"/>
            <a:ext cx="1226127" cy="523220"/>
          </a:xfrm>
          <a:prstGeom prst="rect">
            <a:avLst/>
          </a:prstGeom>
          <a:noFill/>
        </p:spPr>
        <p:txBody>
          <a:bodyPr wrap="square" rtlCol="0">
            <a:spAutoFit/>
          </a:bodyPr>
          <a:lstStyle/>
          <a:p>
            <a:r>
              <a:rPr lang="it-IT" sz="2800" b="1">
                <a:solidFill>
                  <a:srgbClr val="0A6C8B"/>
                </a:solidFill>
                <a:latin typeface="Trebuchet MS" panose="020B0603020202020204" pitchFamily="34" charset="0"/>
                <a:cs typeface="Arial" panose="020B0604020202020204" pitchFamily="34" charset="0"/>
              </a:rPr>
              <a:t>2022</a:t>
            </a:r>
            <a:endParaRPr lang="en-US" sz="2800" b="1">
              <a:solidFill>
                <a:srgbClr val="0A6C8B"/>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97479053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AF2E3E7-E69A-E04C-E04C-261346CBCDCB}"/>
              </a:ext>
            </a:extLst>
          </p:cNvPr>
          <p:cNvSpPr/>
          <p:nvPr/>
        </p:nvSpPr>
        <p:spPr>
          <a:xfrm>
            <a:off x="0" y="489538"/>
            <a:ext cx="12192000" cy="639465"/>
          </a:xfrm>
          <a:prstGeom prst="rect">
            <a:avLst/>
          </a:prstGeom>
          <a:solidFill>
            <a:srgbClr val="0A6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4000" b="1" dirty="0">
                <a:solidFill>
                  <a:schemeClr val="bg1"/>
                </a:solidFill>
                <a:latin typeface="Trebuchet MS" panose="020B0603020202020204" pitchFamily="34" charset="0"/>
                <a:cs typeface="Arial" panose="020B0604020202020204" pitchFamily="34" charset="0"/>
              </a:rPr>
              <a:t>   </a:t>
            </a:r>
            <a:r>
              <a:rPr lang="it-IT" sz="3600" b="1" dirty="0">
                <a:solidFill>
                  <a:schemeClr val="bg1"/>
                </a:solidFill>
                <a:latin typeface="Trebuchet MS" panose="020B0603020202020204" pitchFamily="34" charset="0"/>
                <a:cs typeface="Arial" panose="020B0604020202020204" pitchFamily="34" charset="0"/>
              </a:rPr>
              <a:t>SOCIAL MEDIA NETWORK</a:t>
            </a:r>
            <a:endParaRPr lang="en-US" sz="4000" b="1" dirty="0">
              <a:solidFill>
                <a:schemeClr val="bg1"/>
              </a:solidFill>
              <a:latin typeface="Trebuchet MS" panose="020B0603020202020204" pitchFamily="34" charset="0"/>
              <a:cs typeface="Arial" panose="020B0604020202020204" pitchFamily="34" charset="0"/>
            </a:endParaRPr>
          </a:p>
        </p:txBody>
      </p:sp>
      <p:sp>
        <p:nvSpPr>
          <p:cNvPr id="5" name="Connettore pagina esterna 4">
            <a:extLst>
              <a:ext uri="{FF2B5EF4-FFF2-40B4-BE49-F238E27FC236}">
                <a16:creationId xmlns:a16="http://schemas.microsoft.com/office/drawing/2014/main" id="{0293FB81-1C7C-E685-81C8-2B7413579E22}"/>
              </a:ext>
            </a:extLst>
          </p:cNvPr>
          <p:cNvSpPr/>
          <p:nvPr/>
        </p:nvSpPr>
        <p:spPr>
          <a:xfrm>
            <a:off x="119124" y="489537"/>
            <a:ext cx="401217" cy="639465"/>
          </a:xfrm>
          <a:prstGeom prst="flowChartOffpageConnector">
            <a:avLst/>
          </a:prstGeom>
          <a:solidFill>
            <a:srgbClr val="E1EDF1"/>
          </a:solidFill>
          <a:ln>
            <a:solidFill>
              <a:srgbClr val="E1E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cielo, mappa&#10;&#10;Descrizione generata automaticamente">
            <a:extLst>
              <a:ext uri="{FF2B5EF4-FFF2-40B4-BE49-F238E27FC236}">
                <a16:creationId xmlns:a16="http://schemas.microsoft.com/office/drawing/2014/main" id="{FE46C041-24F1-B0A5-BDC1-A97B51AF4161}"/>
              </a:ext>
            </a:extLst>
          </p:cNvPr>
          <p:cNvPicPr>
            <a:picLocks noChangeAspect="1"/>
          </p:cNvPicPr>
          <p:nvPr/>
        </p:nvPicPr>
        <p:blipFill rotWithShape="1">
          <a:blip r:embed="rId3">
            <a:extLst>
              <a:ext uri="{28A0092B-C50C-407E-A947-70E740481C1C}">
                <a14:useLocalDpi xmlns:a14="http://schemas.microsoft.com/office/drawing/2010/main" val="0"/>
              </a:ext>
            </a:extLst>
          </a:blip>
          <a:srcRect b="2265"/>
          <a:stretch/>
        </p:blipFill>
        <p:spPr>
          <a:xfrm>
            <a:off x="1175904" y="1357802"/>
            <a:ext cx="10441132" cy="5050802"/>
          </a:xfrm>
          <a:prstGeom prst="rect">
            <a:avLst/>
          </a:prstGeom>
        </p:spPr>
      </p:pic>
      <p:sp>
        <p:nvSpPr>
          <p:cNvPr id="9" name="Ovale 8">
            <a:extLst>
              <a:ext uri="{FF2B5EF4-FFF2-40B4-BE49-F238E27FC236}">
                <a16:creationId xmlns:a16="http://schemas.microsoft.com/office/drawing/2014/main" id="{03E6A76B-0E8A-4124-F8BB-6138B4477DAA}"/>
              </a:ext>
            </a:extLst>
          </p:cNvPr>
          <p:cNvSpPr/>
          <p:nvPr/>
        </p:nvSpPr>
        <p:spPr>
          <a:xfrm rot="451425">
            <a:off x="3143336" y="4743790"/>
            <a:ext cx="3289815" cy="1785473"/>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e 1">
            <a:extLst>
              <a:ext uri="{FF2B5EF4-FFF2-40B4-BE49-F238E27FC236}">
                <a16:creationId xmlns:a16="http://schemas.microsoft.com/office/drawing/2014/main" id="{CF8149ED-3086-F25E-BC96-B14F81BC505D}"/>
              </a:ext>
            </a:extLst>
          </p:cNvPr>
          <p:cNvSpPr/>
          <p:nvPr/>
        </p:nvSpPr>
        <p:spPr>
          <a:xfrm>
            <a:off x="2533880" y="2952520"/>
            <a:ext cx="4594033" cy="1685581"/>
          </a:xfrm>
          <a:prstGeom prst="ellipse">
            <a:avLst/>
          </a:prstGeom>
          <a:noFill/>
          <a:ln w="57150">
            <a:solidFill>
              <a:srgbClr val="0A6C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e 2">
            <a:extLst>
              <a:ext uri="{FF2B5EF4-FFF2-40B4-BE49-F238E27FC236}">
                <a16:creationId xmlns:a16="http://schemas.microsoft.com/office/drawing/2014/main" id="{0DB0BB41-6A7A-8F9C-CAB9-1194D51D6B08}"/>
              </a:ext>
            </a:extLst>
          </p:cNvPr>
          <p:cNvSpPr/>
          <p:nvPr/>
        </p:nvSpPr>
        <p:spPr>
          <a:xfrm rot="1185636">
            <a:off x="5527857" y="3925849"/>
            <a:ext cx="5475615" cy="1508929"/>
          </a:xfrm>
          <a:prstGeom prst="ellips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a:extLst>
              <a:ext uri="{FF2B5EF4-FFF2-40B4-BE49-F238E27FC236}">
                <a16:creationId xmlns:a16="http://schemas.microsoft.com/office/drawing/2014/main" id="{BC5966F0-FEF4-3446-A46F-E9E3AFB0976F}"/>
              </a:ext>
            </a:extLst>
          </p:cNvPr>
          <p:cNvPicPr>
            <a:picLocks noChangeAspect="1"/>
          </p:cNvPicPr>
          <p:nvPr/>
        </p:nvPicPr>
        <p:blipFill>
          <a:blip r:embed="rId4"/>
          <a:stretch>
            <a:fillRect/>
          </a:stretch>
        </p:blipFill>
        <p:spPr>
          <a:xfrm>
            <a:off x="11097330" y="5422626"/>
            <a:ext cx="1026431" cy="1314332"/>
          </a:xfrm>
          <a:prstGeom prst="rect">
            <a:avLst/>
          </a:prstGeom>
        </p:spPr>
      </p:pic>
    </p:spTree>
    <p:extLst>
      <p:ext uri="{BB962C8B-B14F-4D97-AF65-F5344CB8AC3E}">
        <p14:creationId xmlns:p14="http://schemas.microsoft.com/office/powerpoint/2010/main" val="203659742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AF2E3E7-E69A-E04C-E04C-261346CBCDCB}"/>
              </a:ext>
            </a:extLst>
          </p:cNvPr>
          <p:cNvSpPr/>
          <p:nvPr/>
        </p:nvSpPr>
        <p:spPr>
          <a:xfrm>
            <a:off x="119124" y="489536"/>
            <a:ext cx="12192000" cy="639465"/>
          </a:xfrm>
          <a:prstGeom prst="rect">
            <a:avLst/>
          </a:prstGeom>
          <a:solidFill>
            <a:srgbClr val="E1EDF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it-IT" sz="3600" b="1" dirty="0">
                <a:solidFill>
                  <a:schemeClr val="bg1"/>
                </a:solidFill>
                <a:latin typeface="Trebuchet MS"/>
                <a:cs typeface="Arial"/>
              </a:rPr>
              <a:t>   </a:t>
            </a:r>
            <a:r>
              <a:rPr lang="it-IT" sz="3200" b="1" dirty="0">
                <a:solidFill>
                  <a:srgbClr val="0A6C8B"/>
                </a:solidFill>
                <a:latin typeface="Trebuchet MS"/>
                <a:cs typeface="Arial"/>
              </a:rPr>
              <a:t>MAIN FINDINGS</a:t>
            </a:r>
            <a:endParaRPr lang="it-IT" sz="3600" b="1" dirty="0">
              <a:solidFill>
                <a:srgbClr val="0A6C88"/>
              </a:solidFill>
              <a:latin typeface="Trebuchet MS"/>
              <a:cs typeface="Arial"/>
            </a:endParaRPr>
          </a:p>
        </p:txBody>
      </p:sp>
      <p:sp>
        <p:nvSpPr>
          <p:cNvPr id="5" name="Connettore pagina esterna 4">
            <a:extLst>
              <a:ext uri="{FF2B5EF4-FFF2-40B4-BE49-F238E27FC236}">
                <a16:creationId xmlns:a16="http://schemas.microsoft.com/office/drawing/2014/main" id="{0293FB81-1C7C-E685-81C8-2B7413579E22}"/>
              </a:ext>
            </a:extLst>
          </p:cNvPr>
          <p:cNvSpPr/>
          <p:nvPr/>
        </p:nvSpPr>
        <p:spPr>
          <a:xfrm>
            <a:off x="119124" y="489537"/>
            <a:ext cx="401217" cy="639465"/>
          </a:xfrm>
          <a:prstGeom prst="flowChartOffpageConnector">
            <a:avLst/>
          </a:prstGeom>
          <a:solidFill>
            <a:srgbClr val="0A6C8B"/>
          </a:solidFill>
          <a:ln>
            <a:solidFill>
              <a:srgbClr val="E1E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19B67C0C-D64F-DFAB-F6AB-CAC6F4A31EDA}"/>
              </a:ext>
            </a:extLst>
          </p:cNvPr>
          <p:cNvPicPr>
            <a:picLocks noChangeAspect="1"/>
          </p:cNvPicPr>
          <p:nvPr/>
        </p:nvPicPr>
        <p:blipFill rotWithShape="1">
          <a:blip r:embed="rId3">
            <a:extLst>
              <a:ext uri="{28A0092B-C50C-407E-A947-70E740481C1C}">
                <a14:useLocalDpi xmlns:a14="http://schemas.microsoft.com/office/drawing/2010/main" val="0"/>
              </a:ext>
            </a:extLst>
          </a:blip>
          <a:srcRect t="2273" b="2604"/>
          <a:stretch/>
        </p:blipFill>
        <p:spPr>
          <a:xfrm>
            <a:off x="4791290" y="1338058"/>
            <a:ext cx="7400710" cy="4436366"/>
          </a:xfrm>
          <a:prstGeom prst="rect">
            <a:avLst/>
          </a:prstGeom>
        </p:spPr>
      </p:pic>
      <p:pic>
        <p:nvPicPr>
          <p:cNvPr id="11" name="Immagine 10">
            <a:extLst>
              <a:ext uri="{FF2B5EF4-FFF2-40B4-BE49-F238E27FC236}">
                <a16:creationId xmlns:a16="http://schemas.microsoft.com/office/drawing/2014/main" id="{B6202FBE-B919-C9E7-1E26-19524A5A4F46}"/>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1338057"/>
            <a:ext cx="4081457" cy="4436366"/>
          </a:xfrm>
          <a:prstGeom prst="rect">
            <a:avLst/>
          </a:prstGeom>
        </p:spPr>
      </p:pic>
      <p:sp>
        <p:nvSpPr>
          <p:cNvPr id="2" name="Rettangolo 1">
            <a:extLst>
              <a:ext uri="{FF2B5EF4-FFF2-40B4-BE49-F238E27FC236}">
                <a16:creationId xmlns:a16="http://schemas.microsoft.com/office/drawing/2014/main" id="{C721C063-D32D-38DF-A302-7EED0DAF2A8B}"/>
              </a:ext>
            </a:extLst>
          </p:cNvPr>
          <p:cNvSpPr/>
          <p:nvPr/>
        </p:nvSpPr>
        <p:spPr>
          <a:xfrm>
            <a:off x="425450" y="5983481"/>
            <a:ext cx="11341100" cy="639465"/>
          </a:xfrm>
          <a:prstGeom prst="rect">
            <a:avLst/>
          </a:prstGeom>
          <a:noFill/>
          <a:ln>
            <a:solidFill>
              <a:srgbClr val="418DA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3600" b="1" dirty="0">
                <a:solidFill>
                  <a:schemeClr val="bg1"/>
                </a:solidFill>
                <a:latin typeface="Trebuchet MS"/>
                <a:cs typeface="Arial"/>
              </a:rPr>
              <a:t>  </a:t>
            </a:r>
            <a:r>
              <a:rPr lang="it-IT" sz="3200" b="1" dirty="0">
                <a:solidFill>
                  <a:srgbClr val="0A6C8B"/>
                </a:solidFill>
                <a:latin typeface="Trebuchet MS"/>
                <a:cs typeface="Arial"/>
              </a:rPr>
              <a:t>From a </a:t>
            </a:r>
            <a:r>
              <a:rPr lang="it-IT" sz="3200" b="1" dirty="0">
                <a:solidFill>
                  <a:srgbClr val="51291F"/>
                </a:solidFill>
                <a:effectLst>
                  <a:outerShdw blurRad="38100" dist="38100" dir="2700000" algn="tl">
                    <a:srgbClr val="000000">
                      <a:alpha val="43137"/>
                    </a:srgbClr>
                  </a:outerShdw>
                </a:effectLst>
                <a:latin typeface="Trebuchet MS"/>
                <a:cs typeface="Arial"/>
              </a:rPr>
              <a:t>HUB</a:t>
            </a:r>
            <a:r>
              <a:rPr lang="it-IT" sz="3200" b="1" dirty="0">
                <a:solidFill>
                  <a:srgbClr val="0A6C8B"/>
                </a:solidFill>
                <a:latin typeface="Trebuchet MS"/>
                <a:cs typeface="Arial"/>
              </a:rPr>
              <a:t> of </a:t>
            </a:r>
            <a:r>
              <a:rPr lang="it-IT" sz="3200" b="1" dirty="0" err="1">
                <a:solidFill>
                  <a:srgbClr val="0A6C8B"/>
                </a:solidFill>
                <a:latin typeface="Trebuchet MS"/>
                <a:cs typeface="Arial"/>
              </a:rPr>
              <a:t>competences</a:t>
            </a:r>
            <a:r>
              <a:rPr lang="it-IT" sz="3200" b="1" dirty="0">
                <a:solidFill>
                  <a:srgbClr val="0A6C8B"/>
                </a:solidFill>
                <a:latin typeface="Trebuchet MS"/>
                <a:cs typeface="Arial"/>
              </a:rPr>
              <a:t> to a </a:t>
            </a:r>
            <a:r>
              <a:rPr lang="it-IT" sz="3200" b="1" dirty="0">
                <a:solidFill>
                  <a:srgbClr val="0A6C88"/>
                </a:solidFill>
                <a:latin typeface="Trebuchet MS"/>
                <a:cs typeface="Arial"/>
              </a:rPr>
              <a:t>collaborative</a:t>
            </a:r>
            <a:r>
              <a:rPr lang="it-IT" sz="3200" b="1" dirty="0">
                <a:solidFill>
                  <a:srgbClr val="0A6C8B"/>
                </a:solidFill>
                <a:latin typeface="Trebuchet MS"/>
                <a:cs typeface="Arial"/>
              </a:rPr>
              <a:t> </a:t>
            </a:r>
            <a:r>
              <a:rPr lang="it-IT" sz="3200" b="1" dirty="0">
                <a:solidFill>
                  <a:srgbClr val="51291F"/>
                </a:solidFill>
                <a:effectLst>
                  <a:outerShdw blurRad="38100" dist="38100" dir="2700000" algn="tl">
                    <a:srgbClr val="000000">
                      <a:alpha val="43137"/>
                    </a:srgbClr>
                  </a:outerShdw>
                </a:effectLst>
                <a:latin typeface="Trebuchet MS"/>
                <a:cs typeface="Arial"/>
              </a:rPr>
              <a:t>Network</a:t>
            </a:r>
            <a:r>
              <a:rPr lang="it-IT" sz="3600" b="1" dirty="0">
                <a:solidFill>
                  <a:srgbClr val="0A6C88"/>
                </a:solidFill>
                <a:latin typeface="Trebuchet MS"/>
                <a:cs typeface="Arial"/>
              </a:rPr>
              <a:t> </a:t>
            </a:r>
          </a:p>
        </p:txBody>
      </p:sp>
    </p:spTree>
    <p:extLst>
      <p:ext uri="{BB962C8B-B14F-4D97-AF65-F5344CB8AC3E}">
        <p14:creationId xmlns:p14="http://schemas.microsoft.com/office/powerpoint/2010/main" val="3595217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7315DC8-BEEF-20F0-E14C-237287EC3C8E}"/>
              </a:ext>
            </a:extLst>
          </p:cNvPr>
          <p:cNvSpPr/>
          <p:nvPr/>
        </p:nvSpPr>
        <p:spPr>
          <a:xfrm>
            <a:off x="-1" y="-2"/>
            <a:ext cx="8704787" cy="6858000"/>
          </a:xfrm>
          <a:prstGeom prst="rect">
            <a:avLst/>
          </a:prstGeom>
          <a:solidFill>
            <a:srgbClr val="418DA3"/>
          </a:solidFill>
          <a:ln>
            <a:solidFill>
              <a:srgbClr val="418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8C527D7F-AB13-EF18-8741-48C262A375D5}"/>
              </a:ext>
            </a:extLst>
          </p:cNvPr>
          <p:cNvPicPr>
            <a:picLocks noChangeAspect="1"/>
          </p:cNvPicPr>
          <p:nvPr/>
        </p:nvPicPr>
        <p:blipFill>
          <a:blip r:embed="rId3"/>
          <a:stretch>
            <a:fillRect/>
          </a:stretch>
        </p:blipFill>
        <p:spPr>
          <a:xfrm>
            <a:off x="8845670" y="108028"/>
            <a:ext cx="3230603" cy="1130710"/>
          </a:xfrm>
          <a:prstGeom prst="rect">
            <a:avLst/>
          </a:prstGeom>
        </p:spPr>
      </p:pic>
      <p:sp>
        <p:nvSpPr>
          <p:cNvPr id="8" name="CasellaDiTesto 7">
            <a:extLst>
              <a:ext uri="{FF2B5EF4-FFF2-40B4-BE49-F238E27FC236}">
                <a16:creationId xmlns:a16="http://schemas.microsoft.com/office/drawing/2014/main" id="{9E4A750C-CD42-E19B-A15D-5FD06B49E3CE}"/>
              </a:ext>
            </a:extLst>
          </p:cNvPr>
          <p:cNvSpPr txBox="1"/>
          <p:nvPr/>
        </p:nvSpPr>
        <p:spPr>
          <a:xfrm>
            <a:off x="336723" y="3013499"/>
            <a:ext cx="8031337" cy="830997"/>
          </a:xfrm>
          <a:prstGeom prst="rect">
            <a:avLst/>
          </a:prstGeom>
          <a:noFill/>
        </p:spPr>
        <p:txBody>
          <a:bodyPr wrap="square">
            <a:spAutoFit/>
          </a:bodyPr>
          <a:lstStyle/>
          <a:p>
            <a:pPr algn="ctr"/>
            <a:r>
              <a:rPr lang="en-US" sz="4800" b="1" i="1" dirty="0">
                <a:solidFill>
                  <a:schemeClr val="bg1"/>
                </a:solidFill>
                <a:latin typeface="Trebuchet MS" panose="020B0603020202020204" pitchFamily="34" charset="0"/>
              </a:rPr>
              <a:t>Thanks for your attention </a:t>
            </a:r>
          </a:p>
        </p:txBody>
      </p:sp>
      <p:pic>
        <p:nvPicPr>
          <p:cNvPr id="9" name="Immagine 8">
            <a:extLst>
              <a:ext uri="{FF2B5EF4-FFF2-40B4-BE49-F238E27FC236}">
                <a16:creationId xmlns:a16="http://schemas.microsoft.com/office/drawing/2014/main" id="{DFD4D9B9-2430-5FE1-5587-FBA91F023057}"/>
              </a:ext>
            </a:extLst>
          </p:cNvPr>
          <p:cNvPicPr>
            <a:picLocks noChangeAspect="1"/>
          </p:cNvPicPr>
          <p:nvPr/>
        </p:nvPicPr>
        <p:blipFill rotWithShape="1">
          <a:blip r:embed="rId4"/>
          <a:srcRect l="540" t="407" r="33890" b="25193"/>
          <a:stretch/>
        </p:blipFill>
        <p:spPr>
          <a:xfrm rot="5400000">
            <a:off x="8105498" y="2762901"/>
            <a:ext cx="5485949" cy="2687053"/>
          </a:xfrm>
          <a:prstGeom prst="rect">
            <a:avLst/>
          </a:prstGeom>
        </p:spPr>
      </p:pic>
    </p:spTree>
    <p:extLst>
      <p:ext uri="{BB962C8B-B14F-4D97-AF65-F5344CB8AC3E}">
        <p14:creationId xmlns:p14="http://schemas.microsoft.com/office/powerpoint/2010/main" val="65981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13216F3-0FD3-EED4-D1EC-152426AD8C1B}"/>
              </a:ext>
            </a:extLst>
          </p:cNvPr>
          <p:cNvPicPr>
            <a:picLocks noChangeAspect="1"/>
          </p:cNvPicPr>
          <p:nvPr/>
        </p:nvPicPr>
        <p:blipFill rotWithShape="1">
          <a:blip r:embed="rId3"/>
          <a:srcRect l="540" t="407" r="33890" b="25193"/>
          <a:stretch/>
        </p:blipFill>
        <p:spPr>
          <a:xfrm rot="5400000">
            <a:off x="9130459" y="1105742"/>
            <a:ext cx="4167281" cy="1955800"/>
          </a:xfrm>
          <a:prstGeom prst="rect">
            <a:avLst/>
          </a:prstGeom>
        </p:spPr>
      </p:pic>
      <p:sp>
        <p:nvSpPr>
          <p:cNvPr id="5" name="CasellaDiTesto 4">
            <a:extLst>
              <a:ext uri="{FF2B5EF4-FFF2-40B4-BE49-F238E27FC236}">
                <a16:creationId xmlns:a16="http://schemas.microsoft.com/office/drawing/2014/main" id="{9E1C95C0-C320-6F2A-7AFA-A25E94DCAB9D}"/>
              </a:ext>
            </a:extLst>
          </p:cNvPr>
          <p:cNvSpPr txBox="1"/>
          <p:nvPr/>
        </p:nvSpPr>
        <p:spPr>
          <a:xfrm>
            <a:off x="3797559" y="5803641"/>
            <a:ext cx="774441" cy="830997"/>
          </a:xfrm>
          <a:prstGeom prst="rect">
            <a:avLst/>
          </a:prstGeom>
          <a:noFill/>
        </p:spPr>
        <p:txBody>
          <a:bodyPr wrap="square" rtlCol="0">
            <a:spAutoFit/>
          </a:bodyPr>
          <a:lstStyle/>
          <a:p>
            <a:r>
              <a:rPr lang="it-IT" sz="1200">
                <a:solidFill>
                  <a:schemeClr val="bg1"/>
                </a:solidFill>
                <a:latin typeface="Arial" panose="020B0604020202020204" pitchFamily="34" charset="0"/>
                <a:cs typeface="Arial" panose="020B0604020202020204" pitchFamily="34" charset="0"/>
              </a:rPr>
              <a:t>Equa distribuzione dei benefici</a:t>
            </a:r>
            <a:endParaRPr lang="en-US" sz="1200">
              <a:solidFill>
                <a:schemeClr val="bg1"/>
              </a:solidFill>
              <a:latin typeface="Arial" panose="020B0604020202020204" pitchFamily="34" charset="0"/>
              <a:cs typeface="Arial" panose="020B0604020202020204" pitchFamily="34" charset="0"/>
            </a:endParaRPr>
          </a:p>
        </p:txBody>
      </p:sp>
      <p:graphicFrame>
        <p:nvGraphicFramePr>
          <p:cNvPr id="6" name="Diagramma 5">
            <a:extLst>
              <a:ext uri="{FF2B5EF4-FFF2-40B4-BE49-F238E27FC236}">
                <a16:creationId xmlns:a16="http://schemas.microsoft.com/office/drawing/2014/main" id="{E7AF7FEC-B426-37C4-D927-7A09569535EB}"/>
              </a:ext>
            </a:extLst>
          </p:cNvPr>
          <p:cNvGraphicFramePr/>
          <p:nvPr>
            <p:extLst>
              <p:ext uri="{D42A27DB-BD31-4B8C-83A1-F6EECF244321}">
                <p14:modId xmlns:p14="http://schemas.microsoft.com/office/powerpoint/2010/main" val="225931222"/>
              </p:ext>
            </p:extLst>
          </p:nvPr>
        </p:nvGraphicFramePr>
        <p:xfrm>
          <a:off x="-762000" y="1739900"/>
          <a:ext cx="7708900" cy="4628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ttangolo 6">
            <a:extLst>
              <a:ext uri="{FF2B5EF4-FFF2-40B4-BE49-F238E27FC236}">
                <a16:creationId xmlns:a16="http://schemas.microsoft.com/office/drawing/2014/main" id="{ACEBDF5D-7948-9253-8F0D-C583DDF927D4}"/>
              </a:ext>
            </a:extLst>
          </p:cNvPr>
          <p:cNvSpPr/>
          <p:nvPr/>
        </p:nvSpPr>
        <p:spPr>
          <a:xfrm>
            <a:off x="0" y="440420"/>
            <a:ext cx="12181838" cy="639465"/>
          </a:xfrm>
          <a:prstGeom prst="rect">
            <a:avLst/>
          </a:prstGeom>
          <a:solidFill>
            <a:srgbClr val="E1EDF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600" b="1" dirty="0">
                <a:solidFill>
                  <a:srgbClr val="0A6C8B"/>
                </a:solidFill>
                <a:latin typeface="Trebuchet MS" panose="020B0603020202020204" pitchFamily="34" charset="0"/>
                <a:cs typeface="Arial" panose="020B0604020202020204" pitchFamily="34" charset="0"/>
              </a:rPr>
              <a:t>    OUTLINE </a:t>
            </a:r>
            <a:endParaRPr lang="en-US" sz="3600" b="1" dirty="0">
              <a:solidFill>
                <a:srgbClr val="0A6C8B"/>
              </a:solidFill>
              <a:latin typeface="Trebuchet MS" panose="020B0603020202020204" pitchFamily="34" charset="0"/>
              <a:cs typeface="Arial" panose="020B0604020202020204" pitchFamily="34" charset="0"/>
            </a:endParaRPr>
          </a:p>
        </p:txBody>
      </p:sp>
      <p:sp>
        <p:nvSpPr>
          <p:cNvPr id="8" name="Connettore pagina esterna 7">
            <a:extLst>
              <a:ext uri="{FF2B5EF4-FFF2-40B4-BE49-F238E27FC236}">
                <a16:creationId xmlns:a16="http://schemas.microsoft.com/office/drawing/2014/main" id="{3EF35CF1-256C-85B5-EC9E-7BEF2FC40D21}"/>
              </a:ext>
            </a:extLst>
          </p:cNvPr>
          <p:cNvSpPr/>
          <p:nvPr/>
        </p:nvSpPr>
        <p:spPr>
          <a:xfrm>
            <a:off x="119124" y="489537"/>
            <a:ext cx="401217" cy="639465"/>
          </a:xfrm>
          <a:prstGeom prst="flowChartOffpageConnector">
            <a:avLst/>
          </a:prstGeom>
          <a:solidFill>
            <a:srgbClr val="0A6C8B"/>
          </a:solidFill>
          <a:ln>
            <a:solidFill>
              <a:srgbClr val="0A6C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linea 2">
            <a:extLst>
              <a:ext uri="{FF2B5EF4-FFF2-40B4-BE49-F238E27FC236}">
                <a16:creationId xmlns:a16="http://schemas.microsoft.com/office/drawing/2014/main" id="{9FA1EDD4-0DBB-DDD8-F559-77FC5C38A029}"/>
              </a:ext>
            </a:extLst>
          </p:cNvPr>
          <p:cNvSpPr/>
          <p:nvPr/>
        </p:nvSpPr>
        <p:spPr>
          <a:xfrm>
            <a:off x="7499857" y="1206280"/>
            <a:ext cx="4206240" cy="1097280"/>
          </a:xfrm>
          <a:prstGeom prst="borderCallout1">
            <a:avLst/>
          </a:prstGeom>
          <a:solidFill>
            <a:srgbClr val="E2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it-IT" dirty="0">
                <a:solidFill>
                  <a:srgbClr val="0A6C88"/>
                </a:solidFill>
                <a:latin typeface="Trebuchet MS" panose="020B0603020202020204" pitchFamily="34" charset="0"/>
              </a:rPr>
              <a:t>Business Network </a:t>
            </a:r>
          </a:p>
          <a:p>
            <a:pPr marL="285750" indent="-285750" algn="ctr">
              <a:buFont typeface="Arial" panose="020B0604020202020204" pitchFamily="34" charset="0"/>
              <a:buChar char="•"/>
            </a:pPr>
            <a:r>
              <a:rPr lang="it-IT" dirty="0" err="1">
                <a:solidFill>
                  <a:srgbClr val="0A6C88"/>
                </a:solidFill>
                <a:latin typeface="Trebuchet MS" panose="020B0603020202020204" pitchFamily="34" charset="0"/>
              </a:rPr>
              <a:t>Organizational</a:t>
            </a:r>
            <a:r>
              <a:rPr lang="it-IT" dirty="0">
                <a:solidFill>
                  <a:srgbClr val="0A6C88"/>
                </a:solidFill>
                <a:latin typeface="Trebuchet MS" panose="020B0603020202020204" pitchFamily="34" charset="0"/>
              </a:rPr>
              <a:t> theories</a:t>
            </a:r>
          </a:p>
          <a:p>
            <a:pPr marL="285750" indent="-285750" algn="ctr">
              <a:buFont typeface="Arial" panose="020B0604020202020204" pitchFamily="34" charset="0"/>
              <a:buChar char="•"/>
            </a:pPr>
            <a:r>
              <a:rPr lang="en-US" dirty="0">
                <a:solidFill>
                  <a:srgbClr val="0A6C88"/>
                </a:solidFill>
                <a:latin typeface="Trebuchet MS" panose="020B0603020202020204" pitchFamily="34" charset="0"/>
              </a:rPr>
              <a:t>Organizational approaches</a:t>
            </a:r>
          </a:p>
        </p:txBody>
      </p:sp>
      <p:sp>
        <p:nvSpPr>
          <p:cNvPr id="10" name="Callout: linea 9">
            <a:extLst>
              <a:ext uri="{FF2B5EF4-FFF2-40B4-BE49-F238E27FC236}">
                <a16:creationId xmlns:a16="http://schemas.microsoft.com/office/drawing/2014/main" id="{A1B0D85C-E073-80DF-0F49-5D19D3611710}"/>
              </a:ext>
            </a:extLst>
          </p:cNvPr>
          <p:cNvSpPr/>
          <p:nvPr/>
        </p:nvSpPr>
        <p:spPr>
          <a:xfrm>
            <a:off x="7499857" y="2462645"/>
            <a:ext cx="4206240" cy="1097280"/>
          </a:xfrm>
          <a:prstGeom prst="borderCallout1">
            <a:avLst/>
          </a:prstGeom>
          <a:solidFill>
            <a:srgbClr val="E2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A6C88"/>
                </a:solidFill>
                <a:latin typeface="Trebuchet MS" panose="020B0603020202020204" pitchFamily="34" charset="0"/>
              </a:rPr>
              <a:t>Reconstruction the inter-organizational network of Fondazione Saccone</a:t>
            </a:r>
          </a:p>
        </p:txBody>
      </p:sp>
      <p:sp>
        <p:nvSpPr>
          <p:cNvPr id="11" name="Callout: linea 10">
            <a:extLst>
              <a:ext uri="{FF2B5EF4-FFF2-40B4-BE49-F238E27FC236}">
                <a16:creationId xmlns:a16="http://schemas.microsoft.com/office/drawing/2014/main" id="{4F9B185C-CE50-4B3B-B7EA-CF2BD3F44017}"/>
              </a:ext>
            </a:extLst>
          </p:cNvPr>
          <p:cNvSpPr/>
          <p:nvPr/>
        </p:nvSpPr>
        <p:spPr>
          <a:xfrm>
            <a:off x="7499857" y="3722744"/>
            <a:ext cx="4206240" cy="1097280"/>
          </a:xfrm>
          <a:prstGeom prst="borderCallout1">
            <a:avLst/>
          </a:prstGeom>
          <a:solidFill>
            <a:srgbClr val="E2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solidFill>
                  <a:srgbClr val="0A6C88"/>
                </a:solidFill>
                <a:latin typeface="Trebuchet MS" panose="020B0603020202020204" pitchFamily="34" charset="0"/>
              </a:rPr>
              <a:t>Fondazione Website </a:t>
            </a:r>
          </a:p>
          <a:p>
            <a:pPr marL="285750" indent="-285750" algn="ctr">
              <a:buFont typeface="Arial" panose="020B0604020202020204" pitchFamily="34" charset="0"/>
              <a:buChar char="•"/>
            </a:pPr>
            <a:r>
              <a:rPr lang="en-US" dirty="0">
                <a:solidFill>
                  <a:srgbClr val="0A6C88"/>
                </a:solidFill>
                <a:latin typeface="Trebuchet MS" panose="020B0603020202020204" pitchFamily="34" charset="0"/>
              </a:rPr>
              <a:t>Data from administrative archives;</a:t>
            </a:r>
          </a:p>
          <a:p>
            <a:pPr marL="285750" indent="-285750" algn="ctr">
              <a:buFont typeface="Arial" panose="020B0604020202020204" pitchFamily="34" charset="0"/>
              <a:buChar char="•"/>
            </a:pPr>
            <a:r>
              <a:rPr lang="en-US" dirty="0">
                <a:solidFill>
                  <a:srgbClr val="0A6C88"/>
                </a:solidFill>
                <a:latin typeface="Trebuchet MS" panose="020B0603020202020204" pitchFamily="34" charset="0"/>
              </a:rPr>
              <a:t>Social Network</a:t>
            </a:r>
            <a:endParaRPr lang="en-US" sz="2000" dirty="0">
              <a:solidFill>
                <a:srgbClr val="0A6C88"/>
              </a:solidFill>
              <a:latin typeface="Trebuchet MS" panose="020B0603020202020204" pitchFamily="34" charset="0"/>
            </a:endParaRPr>
          </a:p>
        </p:txBody>
      </p:sp>
      <p:sp>
        <p:nvSpPr>
          <p:cNvPr id="12" name="Callout: linea 11">
            <a:extLst>
              <a:ext uri="{FF2B5EF4-FFF2-40B4-BE49-F238E27FC236}">
                <a16:creationId xmlns:a16="http://schemas.microsoft.com/office/drawing/2014/main" id="{CB343E0C-6984-2B91-4578-967B41D79922}"/>
              </a:ext>
            </a:extLst>
          </p:cNvPr>
          <p:cNvSpPr/>
          <p:nvPr/>
        </p:nvSpPr>
        <p:spPr>
          <a:xfrm>
            <a:off x="7499857" y="4982843"/>
            <a:ext cx="4206240" cy="1097280"/>
          </a:xfrm>
          <a:prstGeom prst="borderCallout1">
            <a:avLst/>
          </a:prstGeom>
          <a:solidFill>
            <a:srgbClr val="E2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a:solidFill>
                  <a:srgbClr val="0A6C88"/>
                </a:solidFill>
                <a:latin typeface="Trebuchet MS" panose="020B0603020202020204" pitchFamily="34" charset="0"/>
              </a:rPr>
              <a:t>Conclusion</a:t>
            </a:r>
            <a:r>
              <a:rPr lang="it-IT" sz="3200" dirty="0">
                <a:solidFill>
                  <a:srgbClr val="0A6C88"/>
                </a:solidFill>
                <a:latin typeface="Trebuchet MS" panose="020B0603020202020204" pitchFamily="34" charset="0"/>
              </a:rPr>
              <a:t> </a:t>
            </a:r>
            <a:endParaRPr lang="en-US" sz="3200" dirty="0">
              <a:solidFill>
                <a:srgbClr val="0A6C88"/>
              </a:solidFill>
              <a:latin typeface="Trebuchet MS" panose="020B0603020202020204" pitchFamily="34" charset="0"/>
            </a:endParaRPr>
          </a:p>
        </p:txBody>
      </p:sp>
    </p:spTree>
    <p:extLst>
      <p:ext uri="{BB962C8B-B14F-4D97-AF65-F5344CB8AC3E}">
        <p14:creationId xmlns:p14="http://schemas.microsoft.com/office/powerpoint/2010/main" val="1565359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ttore diritto 16">
            <a:extLst>
              <a:ext uri="{FF2B5EF4-FFF2-40B4-BE49-F238E27FC236}">
                <a16:creationId xmlns:a16="http://schemas.microsoft.com/office/drawing/2014/main" id="{C3A48C0C-F725-8E0C-986C-DA003C92125E}"/>
              </a:ext>
            </a:extLst>
          </p:cNvPr>
          <p:cNvCxnSpPr>
            <a:cxnSpLocks/>
          </p:cNvCxnSpPr>
          <p:nvPr/>
        </p:nvCxnSpPr>
        <p:spPr>
          <a:xfrm flipH="1">
            <a:off x="3714088" y="3579792"/>
            <a:ext cx="4661067" cy="0"/>
          </a:xfrm>
          <a:prstGeom prst="line">
            <a:avLst/>
          </a:prstGeom>
          <a:ln w="28575">
            <a:solidFill>
              <a:srgbClr val="0A6C8B"/>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C0FEFFF2-5CA1-E35D-4F07-AE7443AFEEF6}"/>
              </a:ext>
            </a:extLst>
          </p:cNvPr>
          <p:cNvCxnSpPr>
            <a:cxnSpLocks/>
            <a:stCxn id="25" idx="2"/>
            <a:endCxn id="27" idx="0"/>
          </p:cNvCxnSpPr>
          <p:nvPr/>
        </p:nvCxnSpPr>
        <p:spPr>
          <a:xfrm>
            <a:off x="6095999" y="2068583"/>
            <a:ext cx="5072" cy="3376647"/>
          </a:xfrm>
          <a:prstGeom prst="line">
            <a:avLst/>
          </a:prstGeom>
          <a:ln w="28575">
            <a:solidFill>
              <a:srgbClr val="0A6C8B"/>
            </a:solidFill>
            <a:prstDash val="dash"/>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CC16354C-F064-A271-B9E6-EE5987736ABF}"/>
              </a:ext>
            </a:extLst>
          </p:cNvPr>
          <p:cNvPicPr>
            <a:picLocks noChangeAspect="1"/>
          </p:cNvPicPr>
          <p:nvPr/>
        </p:nvPicPr>
        <p:blipFill rotWithShape="1">
          <a:blip r:embed="rId3"/>
          <a:srcRect l="540" t="407" r="33890" b="25193"/>
          <a:stretch/>
        </p:blipFill>
        <p:spPr>
          <a:xfrm rot="10800000">
            <a:off x="7824786" y="4647370"/>
            <a:ext cx="4367214" cy="2189987"/>
          </a:xfrm>
          <a:prstGeom prst="rect">
            <a:avLst/>
          </a:prstGeom>
        </p:spPr>
      </p:pic>
      <p:sp>
        <p:nvSpPr>
          <p:cNvPr id="20" name="Rettangolo 19">
            <a:extLst>
              <a:ext uri="{FF2B5EF4-FFF2-40B4-BE49-F238E27FC236}">
                <a16:creationId xmlns:a16="http://schemas.microsoft.com/office/drawing/2014/main" id="{72F218AD-9B9E-49CF-0F7A-10F12C715822}"/>
              </a:ext>
            </a:extLst>
          </p:cNvPr>
          <p:cNvSpPr/>
          <p:nvPr/>
        </p:nvSpPr>
        <p:spPr>
          <a:xfrm>
            <a:off x="0" y="489538"/>
            <a:ext cx="12192000" cy="639465"/>
          </a:xfrm>
          <a:prstGeom prst="rect">
            <a:avLst/>
          </a:prstGeom>
          <a:solidFill>
            <a:srgbClr val="0A6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nettore pagina esterna 20">
            <a:extLst>
              <a:ext uri="{FF2B5EF4-FFF2-40B4-BE49-F238E27FC236}">
                <a16:creationId xmlns:a16="http://schemas.microsoft.com/office/drawing/2014/main" id="{8F989C0E-7233-6E75-84F2-5B4F393E43FA}"/>
              </a:ext>
            </a:extLst>
          </p:cNvPr>
          <p:cNvSpPr/>
          <p:nvPr/>
        </p:nvSpPr>
        <p:spPr>
          <a:xfrm>
            <a:off x="119124" y="489537"/>
            <a:ext cx="401217" cy="639465"/>
          </a:xfrm>
          <a:prstGeom prst="flowChartOffpageConnector">
            <a:avLst/>
          </a:prstGeom>
          <a:solidFill>
            <a:srgbClr val="E1EDF1"/>
          </a:solidFill>
          <a:ln>
            <a:solidFill>
              <a:srgbClr val="EEE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21">
            <a:extLst>
              <a:ext uri="{FF2B5EF4-FFF2-40B4-BE49-F238E27FC236}">
                <a16:creationId xmlns:a16="http://schemas.microsoft.com/office/drawing/2014/main" id="{EA07E4CE-55F0-43A4-3D12-5D5D735B8948}"/>
              </a:ext>
            </a:extLst>
          </p:cNvPr>
          <p:cNvSpPr txBox="1"/>
          <p:nvPr/>
        </p:nvSpPr>
        <p:spPr>
          <a:xfrm>
            <a:off x="520341" y="462777"/>
            <a:ext cx="7865706" cy="646331"/>
          </a:xfrm>
          <a:prstGeom prst="rect">
            <a:avLst/>
          </a:prstGeom>
          <a:noFill/>
        </p:spPr>
        <p:txBody>
          <a:bodyPr wrap="square" rtlCol="0">
            <a:spAutoFit/>
          </a:bodyPr>
          <a:lstStyle/>
          <a:p>
            <a:r>
              <a:rPr lang="it-IT" sz="3600" b="1" dirty="0">
                <a:solidFill>
                  <a:schemeClr val="bg1"/>
                </a:solidFill>
                <a:latin typeface="Trebuchet MS" panose="020B0603020202020204" pitchFamily="34" charset="0"/>
                <a:ea typeface="Calibri" panose="020F0502020204030204" pitchFamily="34" charset="0"/>
              </a:rPr>
              <a:t>BUSINESS NETWORK MODEL</a:t>
            </a:r>
            <a:endParaRPr lang="en-US" sz="2800" b="1" dirty="0">
              <a:solidFill>
                <a:schemeClr val="bg1"/>
              </a:solidFill>
              <a:effectLst>
                <a:outerShdw blurRad="38100" dist="38100" dir="2700000" algn="tl">
                  <a:srgbClr val="000000">
                    <a:alpha val="43137"/>
                  </a:srgbClr>
                </a:outerShdw>
              </a:effectLst>
            </a:endParaRPr>
          </a:p>
        </p:txBody>
      </p:sp>
      <p:sp>
        <p:nvSpPr>
          <p:cNvPr id="23" name="Ovale 22">
            <a:extLst>
              <a:ext uri="{FF2B5EF4-FFF2-40B4-BE49-F238E27FC236}">
                <a16:creationId xmlns:a16="http://schemas.microsoft.com/office/drawing/2014/main" id="{6C4800A1-E5B6-8A02-4CA5-B81BF253B071}"/>
              </a:ext>
            </a:extLst>
          </p:cNvPr>
          <p:cNvSpPr/>
          <p:nvPr/>
        </p:nvSpPr>
        <p:spPr>
          <a:xfrm>
            <a:off x="4474026" y="2708819"/>
            <a:ext cx="3243943" cy="1798055"/>
          </a:xfrm>
          <a:prstGeom prst="ellipse">
            <a:avLst/>
          </a:prstGeom>
          <a:solidFill>
            <a:schemeClr val="bg1"/>
          </a:solidFill>
          <a:ln w="28575">
            <a:solidFill>
              <a:srgbClr val="0A6C8B"/>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0A6C8B"/>
                </a:solidFill>
                <a:latin typeface="Trebuchet MS"/>
              </a:rPr>
              <a:t>SHARED VALUE</a:t>
            </a:r>
          </a:p>
        </p:txBody>
      </p:sp>
      <p:sp>
        <p:nvSpPr>
          <p:cNvPr id="24" name="Ovale 23">
            <a:extLst>
              <a:ext uri="{FF2B5EF4-FFF2-40B4-BE49-F238E27FC236}">
                <a16:creationId xmlns:a16="http://schemas.microsoft.com/office/drawing/2014/main" id="{E75DE1F8-1AE7-7620-3A11-14EC86BF3FB9}"/>
              </a:ext>
            </a:extLst>
          </p:cNvPr>
          <p:cNvSpPr/>
          <p:nvPr/>
        </p:nvSpPr>
        <p:spPr>
          <a:xfrm>
            <a:off x="2748642" y="1620842"/>
            <a:ext cx="6694714" cy="4335945"/>
          </a:xfrm>
          <a:prstGeom prst="ellipse">
            <a:avLst/>
          </a:prstGeom>
          <a:noFill/>
          <a:ln w="28575">
            <a:solidFill>
              <a:srgbClr val="0A6C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6C8B"/>
              </a:solidFill>
            </a:endParaRPr>
          </a:p>
        </p:txBody>
      </p:sp>
      <p:sp>
        <p:nvSpPr>
          <p:cNvPr id="25" name="Rettangolo con angoli arrotondati 24">
            <a:extLst>
              <a:ext uri="{FF2B5EF4-FFF2-40B4-BE49-F238E27FC236}">
                <a16:creationId xmlns:a16="http://schemas.microsoft.com/office/drawing/2014/main" id="{3C4090C1-5583-8318-1259-61BB39B8ED86}"/>
              </a:ext>
            </a:extLst>
          </p:cNvPr>
          <p:cNvSpPr/>
          <p:nvPr/>
        </p:nvSpPr>
        <p:spPr>
          <a:xfrm>
            <a:off x="5130552" y="1237586"/>
            <a:ext cx="1930893"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785D58"/>
                </a:solidFill>
                <a:latin typeface="Trebuchet MS" panose="020B0603020202020204" pitchFamily="34" charset="0"/>
              </a:rPr>
              <a:t>STRATEGY</a:t>
            </a:r>
            <a:endParaRPr lang="en-US" b="1" dirty="0">
              <a:solidFill>
                <a:srgbClr val="785D58"/>
              </a:solidFill>
              <a:latin typeface="Trebuchet MS" panose="020B0603020202020204" pitchFamily="34" charset="0"/>
            </a:endParaRPr>
          </a:p>
        </p:txBody>
      </p:sp>
      <p:sp>
        <p:nvSpPr>
          <p:cNvPr id="26" name="Rettangolo con angoli arrotondati 25">
            <a:extLst>
              <a:ext uri="{FF2B5EF4-FFF2-40B4-BE49-F238E27FC236}">
                <a16:creationId xmlns:a16="http://schemas.microsoft.com/office/drawing/2014/main" id="{1192C343-C5AC-21DB-113C-76B9298E0D2F}"/>
              </a:ext>
            </a:extLst>
          </p:cNvPr>
          <p:cNvSpPr/>
          <p:nvPr/>
        </p:nvSpPr>
        <p:spPr>
          <a:xfrm>
            <a:off x="8375155" y="3164294"/>
            <a:ext cx="1930893"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rgbClr val="785D58"/>
                </a:solidFill>
                <a:latin typeface="Trebuchet MS" panose="020B0603020202020204" pitchFamily="34" charset="0"/>
              </a:rPr>
              <a:t>PERFORMANCE</a:t>
            </a:r>
            <a:endParaRPr lang="en-US" b="1">
              <a:solidFill>
                <a:srgbClr val="785D58"/>
              </a:solidFill>
              <a:latin typeface="Trebuchet MS" panose="020B0603020202020204" pitchFamily="34" charset="0"/>
            </a:endParaRPr>
          </a:p>
        </p:txBody>
      </p:sp>
      <p:sp>
        <p:nvSpPr>
          <p:cNvPr id="27" name="Rettangolo con angoli arrotondati 26">
            <a:extLst>
              <a:ext uri="{FF2B5EF4-FFF2-40B4-BE49-F238E27FC236}">
                <a16:creationId xmlns:a16="http://schemas.microsoft.com/office/drawing/2014/main" id="{67C78FD1-7E63-14B1-87BD-1539F610C1CE}"/>
              </a:ext>
            </a:extLst>
          </p:cNvPr>
          <p:cNvSpPr/>
          <p:nvPr/>
        </p:nvSpPr>
        <p:spPr>
          <a:xfrm>
            <a:off x="5135624" y="5445230"/>
            <a:ext cx="1930893"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rgbClr val="785D58"/>
                </a:solidFill>
                <a:latin typeface="Trebuchet MS" panose="020B0603020202020204" pitchFamily="34" charset="0"/>
              </a:rPr>
              <a:t>SOCIAL CAPITAL</a:t>
            </a:r>
            <a:endParaRPr lang="en-US" b="1">
              <a:solidFill>
                <a:srgbClr val="785D58"/>
              </a:solidFill>
              <a:latin typeface="Trebuchet MS" panose="020B0603020202020204" pitchFamily="34" charset="0"/>
            </a:endParaRPr>
          </a:p>
        </p:txBody>
      </p:sp>
      <p:sp>
        <p:nvSpPr>
          <p:cNvPr id="28" name="Rettangolo con angoli arrotondati 27">
            <a:extLst>
              <a:ext uri="{FF2B5EF4-FFF2-40B4-BE49-F238E27FC236}">
                <a16:creationId xmlns:a16="http://schemas.microsoft.com/office/drawing/2014/main" id="{C24BB316-8EFF-485D-756D-5B9D9D312F9A}"/>
              </a:ext>
            </a:extLst>
          </p:cNvPr>
          <p:cNvSpPr/>
          <p:nvPr/>
        </p:nvSpPr>
        <p:spPr>
          <a:xfrm>
            <a:off x="1783195" y="3164294"/>
            <a:ext cx="1930893"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rgbClr val="785D58"/>
                </a:solidFill>
                <a:latin typeface="Trebuchet MS" panose="020B0603020202020204" pitchFamily="34" charset="0"/>
              </a:rPr>
              <a:t>INNOVATION</a:t>
            </a:r>
            <a:endParaRPr lang="en-US" b="1">
              <a:solidFill>
                <a:srgbClr val="785D58"/>
              </a:solidFill>
              <a:latin typeface="Trebuchet MS" panose="020B0603020202020204" pitchFamily="34" charset="0"/>
            </a:endParaRPr>
          </a:p>
        </p:txBody>
      </p:sp>
      <p:sp>
        <p:nvSpPr>
          <p:cNvPr id="29" name="CasellaDiTesto 28">
            <a:extLst>
              <a:ext uri="{FF2B5EF4-FFF2-40B4-BE49-F238E27FC236}">
                <a16:creationId xmlns:a16="http://schemas.microsoft.com/office/drawing/2014/main" id="{C058B1E0-05BE-81ED-E3D4-43B12004B2C0}"/>
              </a:ext>
            </a:extLst>
          </p:cNvPr>
          <p:cNvSpPr txBox="1"/>
          <p:nvPr/>
        </p:nvSpPr>
        <p:spPr>
          <a:xfrm>
            <a:off x="1653498" y="6328299"/>
            <a:ext cx="8884998" cy="584775"/>
          </a:xfrm>
          <a:prstGeom prst="rect">
            <a:avLst/>
          </a:prstGeom>
          <a:noFill/>
        </p:spPr>
        <p:txBody>
          <a:bodyPr wrap="square" rtlCol="0">
            <a:spAutoFit/>
          </a:bodyPr>
          <a:lstStyle/>
          <a:p>
            <a:pPr algn="ctr"/>
            <a:r>
              <a:rPr lang="it-IT" sz="1600">
                <a:solidFill>
                  <a:srgbClr val="9D8986"/>
                </a:solidFill>
                <a:effectLst/>
                <a:latin typeface="Trebuchet MS" panose="020B0603020202020204" pitchFamily="34" charset="0"/>
                <a:ea typeface="Calibri" panose="020F0502020204030204" pitchFamily="34" charset="0"/>
              </a:rPr>
              <a:t>Ciasullo, M. V. (2020). </a:t>
            </a:r>
            <a:r>
              <a:rPr lang="it-IT" sz="1600" i="1">
                <a:solidFill>
                  <a:srgbClr val="9D8986"/>
                </a:solidFill>
                <a:effectLst/>
                <a:latin typeface="Trebuchet MS" panose="020B0603020202020204" pitchFamily="34" charset="0"/>
                <a:ea typeface="Calibri" panose="020F0502020204030204" pitchFamily="34" charset="0"/>
              </a:rPr>
              <a:t>Reti di impresa: Criticità e prospettive per la competitività dei sistemi produttivi campani</a:t>
            </a:r>
            <a:r>
              <a:rPr lang="it-IT" sz="1600">
                <a:solidFill>
                  <a:srgbClr val="9D8986"/>
                </a:solidFill>
                <a:effectLst/>
                <a:latin typeface="Trebuchet MS" panose="020B0603020202020204" pitchFamily="34" charset="0"/>
                <a:ea typeface="Calibri" panose="020F0502020204030204" pitchFamily="34" charset="0"/>
              </a:rPr>
              <a:t>. </a:t>
            </a:r>
            <a:r>
              <a:rPr lang="en-US" sz="1600" err="1">
                <a:solidFill>
                  <a:srgbClr val="9D8986"/>
                </a:solidFill>
                <a:effectLst/>
                <a:latin typeface="Trebuchet MS" panose="020B0603020202020204" pitchFamily="34" charset="0"/>
                <a:ea typeface="Calibri" panose="020F0502020204030204" pitchFamily="34" charset="0"/>
              </a:rPr>
              <a:t>FrancoAngeli</a:t>
            </a:r>
            <a:r>
              <a:rPr lang="en-US" sz="1600">
                <a:solidFill>
                  <a:srgbClr val="9D8986"/>
                </a:solidFill>
                <a:effectLst/>
                <a:latin typeface="Trebuchet MS" panose="020B0603020202020204" pitchFamily="34" charset="0"/>
                <a:ea typeface="Calibri" panose="020F0502020204030204" pitchFamily="34" charset="0"/>
              </a:rPr>
              <a:t>, Milano</a:t>
            </a:r>
            <a:endParaRPr lang="en-US" sz="1600">
              <a:solidFill>
                <a:srgbClr val="9D8986"/>
              </a:solidFill>
              <a:latin typeface="Trebuchet MS" panose="020B0603020202020204" pitchFamily="34" charset="0"/>
            </a:endParaRPr>
          </a:p>
        </p:txBody>
      </p:sp>
      <p:sp>
        <p:nvSpPr>
          <p:cNvPr id="3" name="Rettangolo con angoli arrotondati 2">
            <a:extLst>
              <a:ext uri="{FF2B5EF4-FFF2-40B4-BE49-F238E27FC236}">
                <a16:creationId xmlns:a16="http://schemas.microsoft.com/office/drawing/2014/main" id="{CC3B0EE9-1D4C-D5E5-25F2-CEB38C5BEC76}"/>
              </a:ext>
            </a:extLst>
          </p:cNvPr>
          <p:cNvSpPr/>
          <p:nvPr/>
        </p:nvSpPr>
        <p:spPr>
          <a:xfrm>
            <a:off x="5130552" y="1237586"/>
            <a:ext cx="1930893" cy="829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85D58"/>
                </a:solidFill>
                <a:latin typeface="Trebuchet MS" panose="020B0603020202020204" pitchFamily="34" charset="0"/>
              </a:rPr>
              <a:t>Orientation to innovation and sustainability </a:t>
            </a:r>
          </a:p>
        </p:txBody>
      </p:sp>
      <p:sp>
        <p:nvSpPr>
          <p:cNvPr id="4" name="Rettangolo con angoli arrotondati 3">
            <a:extLst>
              <a:ext uri="{FF2B5EF4-FFF2-40B4-BE49-F238E27FC236}">
                <a16:creationId xmlns:a16="http://schemas.microsoft.com/office/drawing/2014/main" id="{DBFC822F-84C4-3E4C-1CA6-8F0B27535E79}"/>
              </a:ext>
            </a:extLst>
          </p:cNvPr>
          <p:cNvSpPr/>
          <p:nvPr/>
        </p:nvSpPr>
        <p:spPr>
          <a:xfrm>
            <a:off x="8375155" y="3154204"/>
            <a:ext cx="1930893" cy="829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85D58"/>
                </a:solidFill>
                <a:latin typeface="Trebuchet MS" panose="020B0603020202020204" pitchFamily="34" charset="0"/>
              </a:rPr>
              <a:t>Alignment of the </a:t>
            </a:r>
            <a:r>
              <a:rPr lang="en-US" sz="1400" b="1" dirty="0" err="1">
                <a:solidFill>
                  <a:srgbClr val="785D58"/>
                </a:solidFill>
                <a:latin typeface="Trebuchet MS" panose="020B0603020202020204" pitchFamily="34" charset="0"/>
              </a:rPr>
              <a:t>steakholders</a:t>
            </a:r>
            <a:r>
              <a:rPr lang="en-US" sz="1400" b="1" dirty="0">
                <a:solidFill>
                  <a:srgbClr val="785D58"/>
                </a:solidFill>
                <a:latin typeface="Trebuchet MS" panose="020B0603020202020204" pitchFamily="34" charset="0"/>
              </a:rPr>
              <a:t> on a shared path</a:t>
            </a:r>
          </a:p>
        </p:txBody>
      </p:sp>
      <p:sp>
        <p:nvSpPr>
          <p:cNvPr id="5" name="Rettangolo con angoli arrotondati 4">
            <a:extLst>
              <a:ext uri="{FF2B5EF4-FFF2-40B4-BE49-F238E27FC236}">
                <a16:creationId xmlns:a16="http://schemas.microsoft.com/office/drawing/2014/main" id="{D3502F33-01DB-2D2B-9E65-E62388720899}"/>
              </a:ext>
            </a:extLst>
          </p:cNvPr>
          <p:cNvSpPr/>
          <p:nvPr/>
        </p:nvSpPr>
        <p:spPr>
          <a:xfrm>
            <a:off x="5130552" y="5453617"/>
            <a:ext cx="1930893" cy="829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85D58"/>
                </a:solidFill>
                <a:latin typeface="Trebuchet MS" panose="020B0603020202020204" pitchFamily="34" charset="0"/>
              </a:rPr>
              <a:t>Created by the cohesion of ties and trust</a:t>
            </a:r>
          </a:p>
        </p:txBody>
      </p:sp>
      <p:sp>
        <p:nvSpPr>
          <p:cNvPr id="6" name="Rettangolo con angoli arrotondati 5">
            <a:extLst>
              <a:ext uri="{FF2B5EF4-FFF2-40B4-BE49-F238E27FC236}">
                <a16:creationId xmlns:a16="http://schemas.microsoft.com/office/drawing/2014/main" id="{96C4DBD9-5412-F2C1-4DFD-E9B9F3B8F18F}"/>
              </a:ext>
            </a:extLst>
          </p:cNvPr>
          <p:cNvSpPr/>
          <p:nvPr/>
        </p:nvSpPr>
        <p:spPr>
          <a:xfrm>
            <a:off x="1783195" y="3154204"/>
            <a:ext cx="1930893" cy="829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85D58"/>
                </a:solidFill>
                <a:latin typeface="Trebuchet MS" panose="020B0603020202020204" pitchFamily="34" charset="0"/>
              </a:rPr>
              <a:t>Innovation of products and processes</a:t>
            </a:r>
          </a:p>
        </p:txBody>
      </p:sp>
    </p:spTree>
    <p:extLst>
      <p:ext uri="{BB962C8B-B14F-4D97-AF65-F5344CB8AC3E}">
        <p14:creationId xmlns:p14="http://schemas.microsoft.com/office/powerpoint/2010/main" val="2283075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13216F3-0FD3-EED4-D1EC-152426AD8C1B}"/>
              </a:ext>
            </a:extLst>
          </p:cNvPr>
          <p:cNvPicPr>
            <a:picLocks noChangeAspect="1"/>
          </p:cNvPicPr>
          <p:nvPr/>
        </p:nvPicPr>
        <p:blipFill rotWithShape="1">
          <a:blip r:embed="rId3"/>
          <a:srcRect l="540" t="407" r="33890" b="25193"/>
          <a:stretch/>
        </p:blipFill>
        <p:spPr>
          <a:xfrm rot="5400000">
            <a:off x="7639854" y="2294838"/>
            <a:ext cx="5728999" cy="3375293"/>
          </a:xfrm>
          <a:prstGeom prst="rect">
            <a:avLst/>
          </a:prstGeom>
        </p:spPr>
      </p:pic>
      <p:sp>
        <p:nvSpPr>
          <p:cNvPr id="5" name="CasellaDiTesto 4">
            <a:extLst>
              <a:ext uri="{FF2B5EF4-FFF2-40B4-BE49-F238E27FC236}">
                <a16:creationId xmlns:a16="http://schemas.microsoft.com/office/drawing/2014/main" id="{9E1C95C0-C320-6F2A-7AFA-A25E94DCAB9D}"/>
              </a:ext>
            </a:extLst>
          </p:cNvPr>
          <p:cNvSpPr txBox="1"/>
          <p:nvPr/>
        </p:nvSpPr>
        <p:spPr>
          <a:xfrm>
            <a:off x="3797559" y="5803641"/>
            <a:ext cx="774441" cy="830997"/>
          </a:xfrm>
          <a:prstGeom prst="rect">
            <a:avLst/>
          </a:prstGeom>
          <a:noFill/>
        </p:spPr>
        <p:txBody>
          <a:bodyPr wrap="square" rtlCol="0">
            <a:spAutoFit/>
          </a:bodyPr>
          <a:lstStyle/>
          <a:p>
            <a:r>
              <a:rPr lang="it-IT" sz="1200">
                <a:solidFill>
                  <a:schemeClr val="bg1"/>
                </a:solidFill>
                <a:latin typeface="Arial" panose="020B0604020202020204" pitchFamily="34" charset="0"/>
                <a:cs typeface="Arial" panose="020B0604020202020204" pitchFamily="34" charset="0"/>
              </a:rPr>
              <a:t>Equa distribuzione dei benefici</a:t>
            </a:r>
            <a:endParaRPr lang="en-US" sz="1200">
              <a:solidFill>
                <a:schemeClr val="bg1"/>
              </a:solidFill>
              <a:latin typeface="Arial" panose="020B0604020202020204" pitchFamily="34" charset="0"/>
              <a:cs typeface="Arial" panose="020B0604020202020204" pitchFamily="34" charset="0"/>
            </a:endParaRPr>
          </a:p>
        </p:txBody>
      </p:sp>
      <p:graphicFrame>
        <p:nvGraphicFramePr>
          <p:cNvPr id="6" name="Diagramma 5">
            <a:extLst>
              <a:ext uri="{FF2B5EF4-FFF2-40B4-BE49-F238E27FC236}">
                <a16:creationId xmlns:a16="http://schemas.microsoft.com/office/drawing/2014/main" id="{E7AF7FEC-B426-37C4-D927-7A09569535EB}"/>
              </a:ext>
            </a:extLst>
          </p:cNvPr>
          <p:cNvGraphicFramePr/>
          <p:nvPr>
            <p:extLst>
              <p:ext uri="{D42A27DB-BD31-4B8C-83A1-F6EECF244321}">
                <p14:modId xmlns:p14="http://schemas.microsoft.com/office/powerpoint/2010/main" val="3603666349"/>
              </p:ext>
            </p:extLst>
          </p:nvPr>
        </p:nvGraphicFramePr>
        <p:xfrm>
          <a:off x="-44268" y="1377108"/>
          <a:ext cx="11380750" cy="4842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ttangolo 6">
            <a:extLst>
              <a:ext uri="{FF2B5EF4-FFF2-40B4-BE49-F238E27FC236}">
                <a16:creationId xmlns:a16="http://schemas.microsoft.com/office/drawing/2014/main" id="{ACEBDF5D-7948-9253-8F0D-C583DDF927D4}"/>
              </a:ext>
            </a:extLst>
          </p:cNvPr>
          <p:cNvSpPr/>
          <p:nvPr/>
        </p:nvSpPr>
        <p:spPr>
          <a:xfrm>
            <a:off x="0" y="478520"/>
            <a:ext cx="12181838" cy="639465"/>
          </a:xfrm>
          <a:prstGeom prst="rect">
            <a:avLst/>
          </a:prstGeom>
          <a:solidFill>
            <a:srgbClr val="E1EDF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600" b="1" dirty="0">
                <a:solidFill>
                  <a:srgbClr val="0A6C8B"/>
                </a:solidFill>
                <a:latin typeface="Trebuchet MS" panose="020B0603020202020204" pitchFamily="34" charset="0"/>
                <a:cs typeface="Arial" panose="020B0604020202020204" pitchFamily="34" charset="0"/>
              </a:rPr>
              <a:t>    BUSINESS NETWORKING</a:t>
            </a:r>
            <a:endParaRPr lang="en-US" sz="3600" b="1" dirty="0">
              <a:solidFill>
                <a:srgbClr val="0A6C8B"/>
              </a:solidFill>
              <a:latin typeface="Trebuchet MS" panose="020B0603020202020204" pitchFamily="34" charset="0"/>
              <a:cs typeface="Arial" panose="020B0604020202020204" pitchFamily="34" charset="0"/>
            </a:endParaRPr>
          </a:p>
        </p:txBody>
      </p:sp>
      <p:sp>
        <p:nvSpPr>
          <p:cNvPr id="8" name="Connettore pagina esterna 7">
            <a:extLst>
              <a:ext uri="{FF2B5EF4-FFF2-40B4-BE49-F238E27FC236}">
                <a16:creationId xmlns:a16="http://schemas.microsoft.com/office/drawing/2014/main" id="{3EF35CF1-256C-85B5-EC9E-7BEF2FC40D21}"/>
              </a:ext>
            </a:extLst>
          </p:cNvPr>
          <p:cNvSpPr/>
          <p:nvPr/>
        </p:nvSpPr>
        <p:spPr>
          <a:xfrm>
            <a:off x="119124" y="489537"/>
            <a:ext cx="401217" cy="639465"/>
          </a:xfrm>
          <a:prstGeom prst="flowChartOffpageConnector">
            <a:avLst/>
          </a:prstGeom>
          <a:solidFill>
            <a:srgbClr val="0A6C8B"/>
          </a:solidFill>
          <a:ln>
            <a:solidFill>
              <a:srgbClr val="0A6C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8CAF25F0-8C5E-7BEC-E7DA-C4D7A599CC3E}"/>
              </a:ext>
            </a:extLst>
          </p:cNvPr>
          <p:cNvSpPr txBox="1"/>
          <p:nvPr/>
        </p:nvSpPr>
        <p:spPr>
          <a:xfrm>
            <a:off x="-22134" y="6277184"/>
            <a:ext cx="10188818" cy="584775"/>
          </a:xfrm>
          <a:prstGeom prst="rect">
            <a:avLst/>
          </a:prstGeom>
          <a:noFill/>
        </p:spPr>
        <p:txBody>
          <a:bodyPr wrap="square">
            <a:spAutoFit/>
          </a:bodyPr>
          <a:lstStyle/>
          <a:p>
            <a:r>
              <a:rPr lang="it-IT" sz="1600" dirty="0">
                <a:solidFill>
                  <a:srgbClr val="9D8986"/>
                </a:solidFill>
                <a:latin typeface="Trebuchet MS" panose="020B0603020202020204" pitchFamily="34" charset="0"/>
              </a:rPr>
              <a:t>Daniela Mancini, 2011. "L’ azienda-rete e le decisioni di partnership : il ruolo del sistema informativo relazionale," MANAGEMENT CONTROL, FrancoAngeli Editore, vol. 2011(1)</a:t>
            </a:r>
            <a:endParaRPr lang="en-US" sz="1600" dirty="0">
              <a:solidFill>
                <a:srgbClr val="9D8986"/>
              </a:solidFill>
              <a:latin typeface="Trebuchet MS" panose="020B0603020202020204" pitchFamily="34" charset="0"/>
            </a:endParaRPr>
          </a:p>
        </p:txBody>
      </p:sp>
    </p:spTree>
    <p:extLst>
      <p:ext uri="{BB962C8B-B14F-4D97-AF65-F5344CB8AC3E}">
        <p14:creationId xmlns:p14="http://schemas.microsoft.com/office/powerpoint/2010/main" val="1898392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D82CF8E-FC0F-5AE4-7AE1-61C25A746FE9}"/>
              </a:ext>
            </a:extLst>
          </p:cNvPr>
          <p:cNvPicPr>
            <a:picLocks noChangeAspect="1"/>
          </p:cNvPicPr>
          <p:nvPr/>
        </p:nvPicPr>
        <p:blipFill rotWithShape="1">
          <a:blip r:embed="rId3"/>
          <a:srcRect l="540" t="407" r="33890" b="25193"/>
          <a:stretch/>
        </p:blipFill>
        <p:spPr>
          <a:xfrm rot="10800000">
            <a:off x="6892492" y="4488872"/>
            <a:ext cx="5299508" cy="2369127"/>
          </a:xfrm>
          <a:prstGeom prst="rect">
            <a:avLst/>
          </a:prstGeom>
        </p:spPr>
      </p:pic>
      <p:sp>
        <p:nvSpPr>
          <p:cNvPr id="5" name="Rettangolo 4">
            <a:extLst>
              <a:ext uri="{FF2B5EF4-FFF2-40B4-BE49-F238E27FC236}">
                <a16:creationId xmlns:a16="http://schemas.microsoft.com/office/drawing/2014/main" id="{BC577054-B742-3D45-3C72-6C4105A8D600}"/>
              </a:ext>
            </a:extLst>
          </p:cNvPr>
          <p:cNvSpPr/>
          <p:nvPr/>
        </p:nvSpPr>
        <p:spPr>
          <a:xfrm>
            <a:off x="0" y="489538"/>
            <a:ext cx="12192000" cy="639465"/>
          </a:xfrm>
          <a:prstGeom prst="rect">
            <a:avLst/>
          </a:prstGeom>
          <a:solidFill>
            <a:srgbClr val="0A6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nettore pagina esterna 5">
            <a:extLst>
              <a:ext uri="{FF2B5EF4-FFF2-40B4-BE49-F238E27FC236}">
                <a16:creationId xmlns:a16="http://schemas.microsoft.com/office/drawing/2014/main" id="{EC473A71-5CBC-9BD6-0E60-D6EA7D5B0A58}"/>
              </a:ext>
            </a:extLst>
          </p:cNvPr>
          <p:cNvSpPr/>
          <p:nvPr/>
        </p:nvSpPr>
        <p:spPr>
          <a:xfrm>
            <a:off x="119124" y="489537"/>
            <a:ext cx="401217" cy="639465"/>
          </a:xfrm>
          <a:prstGeom prst="flowChartOffpageConnector">
            <a:avLst/>
          </a:prstGeom>
          <a:solidFill>
            <a:srgbClr val="E1EDF1"/>
          </a:solidFill>
          <a:ln>
            <a:solidFill>
              <a:srgbClr val="EEE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3AF75D46-C2ED-69BC-0967-0FEFF5AB6B7B}"/>
              </a:ext>
            </a:extLst>
          </p:cNvPr>
          <p:cNvSpPr txBox="1"/>
          <p:nvPr/>
        </p:nvSpPr>
        <p:spPr>
          <a:xfrm>
            <a:off x="520341" y="482671"/>
            <a:ext cx="8717973" cy="646331"/>
          </a:xfrm>
          <a:prstGeom prst="rect">
            <a:avLst/>
          </a:prstGeom>
          <a:noFill/>
        </p:spPr>
        <p:txBody>
          <a:bodyPr wrap="square" rtlCol="0">
            <a:spAutoFit/>
          </a:bodyPr>
          <a:lstStyle/>
          <a:p>
            <a:r>
              <a:rPr lang="it-IT" sz="3600" b="1" dirty="0">
                <a:solidFill>
                  <a:schemeClr val="bg1"/>
                </a:solidFill>
                <a:latin typeface="Trebuchet MS" panose="020B0603020202020204" pitchFamily="34" charset="0"/>
              </a:rPr>
              <a:t>ORGANIZATIONAL THEORIES</a:t>
            </a:r>
            <a:endParaRPr lang="en-US" sz="3600" b="1" dirty="0">
              <a:solidFill>
                <a:schemeClr val="bg1"/>
              </a:solidFill>
              <a:latin typeface="Trebuchet MS" panose="020B0603020202020204" pitchFamily="34" charset="0"/>
            </a:endParaRPr>
          </a:p>
        </p:txBody>
      </p:sp>
      <p:graphicFrame>
        <p:nvGraphicFramePr>
          <p:cNvPr id="8" name="Diagramma 7">
            <a:extLst>
              <a:ext uri="{FF2B5EF4-FFF2-40B4-BE49-F238E27FC236}">
                <a16:creationId xmlns:a16="http://schemas.microsoft.com/office/drawing/2014/main" id="{2EFDF357-5053-7D3E-F96C-38192A91AE9C}"/>
              </a:ext>
            </a:extLst>
          </p:cNvPr>
          <p:cNvGraphicFramePr/>
          <p:nvPr>
            <p:extLst>
              <p:ext uri="{D42A27DB-BD31-4B8C-83A1-F6EECF244321}">
                <p14:modId xmlns:p14="http://schemas.microsoft.com/office/powerpoint/2010/main" val="216781469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sella di testo 2">
            <a:extLst>
              <a:ext uri="{FF2B5EF4-FFF2-40B4-BE49-F238E27FC236}">
                <a16:creationId xmlns:a16="http://schemas.microsoft.com/office/drawing/2014/main" id="{954DA6B8-B041-4A42-411A-D3638D172194}"/>
              </a:ext>
            </a:extLst>
          </p:cNvPr>
          <p:cNvSpPr txBox="1">
            <a:spLocks noChangeArrowheads="1"/>
          </p:cNvSpPr>
          <p:nvPr/>
        </p:nvSpPr>
        <p:spPr bwMode="auto">
          <a:xfrm>
            <a:off x="1135237" y="5466444"/>
            <a:ext cx="10465524" cy="33708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it-IT" sz="1600">
                <a:solidFill>
                  <a:srgbClr val="0A6C8B"/>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600">
              <a:solidFill>
                <a:srgbClr val="0A6C8B"/>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Casella di testo 2">
            <a:extLst>
              <a:ext uri="{FF2B5EF4-FFF2-40B4-BE49-F238E27FC236}">
                <a16:creationId xmlns:a16="http://schemas.microsoft.com/office/drawing/2014/main" id="{1DCE1008-69EE-04B3-E921-76A0E57DED47}"/>
              </a:ext>
            </a:extLst>
          </p:cNvPr>
          <p:cNvSpPr txBox="1">
            <a:spLocks noChangeArrowheads="1"/>
          </p:cNvSpPr>
          <p:nvPr/>
        </p:nvSpPr>
        <p:spPr bwMode="auto">
          <a:xfrm>
            <a:off x="1135237" y="5734782"/>
            <a:ext cx="10465524" cy="670248"/>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it-IT" dirty="0">
                <a:solidFill>
                  <a:srgbClr val="9D8986"/>
                </a:solidFill>
                <a:latin typeface="Trebuchet MS" panose="020B0603020202020204" pitchFamily="34" charset="0"/>
              </a:rPr>
              <a:t>Moretti, A. (2018). L’innovazione delle imprese automotive italiane. Pichierri, A., &amp; Pacetti, V. (2021). Le reti organizzative: Che cosa sono e come si studiano. Gius. Laterza &amp; Figli Spa.</a:t>
            </a:r>
            <a:endParaRPr lang="en-US" dirty="0">
              <a:solidFill>
                <a:srgbClr val="9D8986"/>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1" name="Freccia in giù 4">
            <a:extLst>
              <a:ext uri="{FF2B5EF4-FFF2-40B4-BE49-F238E27FC236}">
                <a16:creationId xmlns:a16="http://schemas.microsoft.com/office/drawing/2014/main" id="{F542CC8D-D1FB-75FB-98AA-32027F6C2BEC}"/>
              </a:ext>
            </a:extLst>
          </p:cNvPr>
          <p:cNvSpPr txBox="1"/>
          <p:nvPr/>
        </p:nvSpPr>
        <p:spPr>
          <a:xfrm>
            <a:off x="1947430" y="2358732"/>
            <a:ext cx="3241476" cy="2140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Font typeface="Arial" panose="020B0604020202020204" pitchFamily="34" charset="0"/>
              <a:buNone/>
            </a:pPr>
            <a:endParaRPr lang="en-US" sz="3600" b="1" i="1" kern="1200" dirty="0">
              <a:latin typeface="Trebuchet MS" panose="020B0603020202020204" pitchFamily="34" charset="0"/>
            </a:endParaRPr>
          </a:p>
        </p:txBody>
      </p:sp>
    </p:spTree>
    <p:extLst>
      <p:ext uri="{BB962C8B-B14F-4D97-AF65-F5344CB8AC3E}">
        <p14:creationId xmlns:p14="http://schemas.microsoft.com/office/powerpoint/2010/main" val="11131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A5904E2-3518-F96D-99CB-3A42F96AE11E}"/>
              </a:ext>
            </a:extLst>
          </p:cNvPr>
          <p:cNvPicPr>
            <a:picLocks noChangeAspect="1"/>
          </p:cNvPicPr>
          <p:nvPr/>
        </p:nvPicPr>
        <p:blipFill rotWithShape="1">
          <a:blip r:embed="rId3"/>
          <a:srcRect l="540" t="407" r="33890" b="25193"/>
          <a:stretch/>
        </p:blipFill>
        <p:spPr>
          <a:xfrm rot="10800000">
            <a:off x="7818532" y="4669970"/>
            <a:ext cx="4363305" cy="2188026"/>
          </a:xfrm>
          <a:prstGeom prst="rect">
            <a:avLst/>
          </a:prstGeom>
        </p:spPr>
      </p:pic>
      <p:pic>
        <p:nvPicPr>
          <p:cNvPr id="5" name="Immagine 4">
            <a:extLst>
              <a:ext uri="{FF2B5EF4-FFF2-40B4-BE49-F238E27FC236}">
                <a16:creationId xmlns:a16="http://schemas.microsoft.com/office/drawing/2014/main" id="{69AB8230-D8E9-2AAB-FC54-71383010EA97}"/>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Lst>
          </a:blip>
          <a:srcRect b="7851"/>
          <a:stretch/>
        </p:blipFill>
        <p:spPr bwMode="auto">
          <a:xfrm>
            <a:off x="1135237" y="1498334"/>
            <a:ext cx="9921526" cy="3879210"/>
          </a:xfrm>
          <a:prstGeom prst="rect">
            <a:avLst/>
          </a:prstGeom>
          <a:ln>
            <a:noFill/>
          </a:ln>
          <a:extLst>
            <a:ext uri="{53640926-AAD7-44D8-BBD7-CCE9431645EC}">
              <a14:shadowObscured xmlns:a14="http://schemas.microsoft.com/office/drawing/2010/main"/>
            </a:ext>
          </a:extLst>
        </p:spPr>
      </p:pic>
      <p:sp>
        <p:nvSpPr>
          <p:cNvPr id="6" name="Rettangolo 5">
            <a:extLst>
              <a:ext uri="{FF2B5EF4-FFF2-40B4-BE49-F238E27FC236}">
                <a16:creationId xmlns:a16="http://schemas.microsoft.com/office/drawing/2014/main" id="{29F4B082-0047-1423-D301-6AB8780EDAFF}"/>
              </a:ext>
            </a:extLst>
          </p:cNvPr>
          <p:cNvSpPr/>
          <p:nvPr/>
        </p:nvSpPr>
        <p:spPr>
          <a:xfrm>
            <a:off x="0" y="489538"/>
            <a:ext cx="12192000" cy="639465"/>
          </a:xfrm>
          <a:prstGeom prst="rect">
            <a:avLst/>
          </a:prstGeom>
          <a:solidFill>
            <a:srgbClr val="E1EDF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rebuchet MS" panose="020B0603020202020204" pitchFamily="34" charset="0"/>
            </a:endParaRPr>
          </a:p>
        </p:txBody>
      </p:sp>
      <p:sp>
        <p:nvSpPr>
          <p:cNvPr id="7" name="CasellaDiTesto 6">
            <a:extLst>
              <a:ext uri="{FF2B5EF4-FFF2-40B4-BE49-F238E27FC236}">
                <a16:creationId xmlns:a16="http://schemas.microsoft.com/office/drawing/2014/main" id="{F7767274-2F98-2C97-68AD-115D340B8684}"/>
              </a:ext>
            </a:extLst>
          </p:cNvPr>
          <p:cNvSpPr txBox="1"/>
          <p:nvPr/>
        </p:nvSpPr>
        <p:spPr>
          <a:xfrm>
            <a:off x="794789" y="438221"/>
            <a:ext cx="7865706" cy="646331"/>
          </a:xfrm>
          <a:prstGeom prst="rect">
            <a:avLst/>
          </a:prstGeom>
          <a:noFill/>
        </p:spPr>
        <p:txBody>
          <a:bodyPr wrap="square" rtlCol="0">
            <a:spAutoFit/>
          </a:bodyPr>
          <a:lstStyle/>
          <a:p>
            <a:r>
              <a:rPr lang="it-IT" sz="3600" b="1" dirty="0">
                <a:solidFill>
                  <a:srgbClr val="0A6C8B"/>
                </a:solidFill>
                <a:latin typeface="Trebuchet MS" panose="020B0603020202020204" pitchFamily="34" charset="0"/>
                <a:ea typeface="Calibri" panose="020F0502020204030204" pitchFamily="34" charset="0"/>
              </a:rPr>
              <a:t>NETWORK LIFE CYCLE</a:t>
            </a:r>
            <a:endParaRPr lang="en-US" sz="2400" b="1" dirty="0">
              <a:solidFill>
                <a:schemeClr val="bg1"/>
              </a:solidFill>
              <a:effectLst>
                <a:outerShdw blurRad="38100" dist="38100" dir="2700000" algn="tl">
                  <a:srgbClr val="000000">
                    <a:alpha val="43137"/>
                  </a:srgbClr>
                </a:outerShdw>
              </a:effectLst>
            </a:endParaRPr>
          </a:p>
        </p:txBody>
      </p:sp>
      <p:sp>
        <p:nvSpPr>
          <p:cNvPr id="8" name="Connettore pagina esterna 7">
            <a:extLst>
              <a:ext uri="{FF2B5EF4-FFF2-40B4-BE49-F238E27FC236}">
                <a16:creationId xmlns:a16="http://schemas.microsoft.com/office/drawing/2014/main" id="{0E1B97CE-8AB8-AD46-EBEB-ADE86067B9E9}"/>
              </a:ext>
            </a:extLst>
          </p:cNvPr>
          <p:cNvSpPr/>
          <p:nvPr/>
        </p:nvSpPr>
        <p:spPr>
          <a:xfrm>
            <a:off x="119124" y="489537"/>
            <a:ext cx="401217" cy="639465"/>
          </a:xfrm>
          <a:prstGeom prst="flowChartOffpageConnector">
            <a:avLst/>
          </a:prstGeom>
          <a:solidFill>
            <a:srgbClr val="0C7587"/>
          </a:solidFill>
          <a:ln>
            <a:solidFill>
              <a:srgbClr val="E1E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Casella di testo 2">
            <a:extLst>
              <a:ext uri="{FF2B5EF4-FFF2-40B4-BE49-F238E27FC236}">
                <a16:creationId xmlns:a16="http://schemas.microsoft.com/office/drawing/2014/main" id="{233897AE-2793-A4F4-7BA0-75DBF8AAE7BA}"/>
              </a:ext>
            </a:extLst>
          </p:cNvPr>
          <p:cNvSpPr txBox="1">
            <a:spLocks noChangeArrowheads="1"/>
          </p:cNvSpPr>
          <p:nvPr/>
        </p:nvSpPr>
        <p:spPr bwMode="auto">
          <a:xfrm>
            <a:off x="1135237" y="5466444"/>
            <a:ext cx="10465524" cy="1032399"/>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b="0" i="0" err="1">
                <a:solidFill>
                  <a:srgbClr val="9D8986"/>
                </a:solidFill>
                <a:effectLst/>
                <a:latin typeface="Trebuchet MS" panose="020B0603020202020204" pitchFamily="34" charset="0"/>
              </a:rPr>
              <a:t>Provan</a:t>
            </a:r>
            <a:r>
              <a:rPr lang="en-US" b="0" i="0">
                <a:solidFill>
                  <a:srgbClr val="9D8986"/>
                </a:solidFill>
                <a:effectLst/>
                <a:latin typeface="Trebuchet MS" panose="020B0603020202020204" pitchFamily="34" charset="0"/>
              </a:rPr>
              <a:t>, K.G., </a:t>
            </a:r>
            <a:r>
              <a:rPr lang="en-US" b="0" i="0" err="1">
                <a:solidFill>
                  <a:srgbClr val="9D8986"/>
                </a:solidFill>
                <a:effectLst/>
                <a:latin typeface="Trebuchet MS" panose="020B0603020202020204" pitchFamily="34" charset="0"/>
              </a:rPr>
              <a:t>Kenis</a:t>
            </a:r>
            <a:r>
              <a:rPr lang="en-US" b="0" i="0">
                <a:solidFill>
                  <a:srgbClr val="9D8986"/>
                </a:solidFill>
                <a:effectLst/>
                <a:latin typeface="Trebuchet MS" panose="020B0603020202020204" pitchFamily="34" charset="0"/>
              </a:rPr>
              <a:t>, P. (2008). Modes of network governance: Structure, management, and effectiveness. </a:t>
            </a:r>
            <a:r>
              <a:rPr lang="en-US" b="0" i="1">
                <a:solidFill>
                  <a:srgbClr val="9D8986"/>
                </a:solidFill>
                <a:effectLst/>
                <a:latin typeface="Trebuchet MS" panose="020B0603020202020204" pitchFamily="34" charset="0"/>
              </a:rPr>
              <a:t>Journal of public administration research and theory</a:t>
            </a:r>
            <a:r>
              <a:rPr lang="en-US" b="0" i="0">
                <a:solidFill>
                  <a:srgbClr val="9D8986"/>
                </a:solidFill>
                <a:effectLst/>
                <a:latin typeface="Trebuchet MS" panose="020B0603020202020204" pitchFamily="34" charset="0"/>
              </a:rPr>
              <a:t>, </a:t>
            </a:r>
            <a:r>
              <a:rPr lang="en-US" b="0" i="1">
                <a:solidFill>
                  <a:srgbClr val="9D8986"/>
                </a:solidFill>
                <a:effectLst/>
                <a:latin typeface="Trebuchet MS" panose="020B0603020202020204" pitchFamily="34" charset="0"/>
              </a:rPr>
              <a:t>18</a:t>
            </a:r>
            <a:r>
              <a:rPr lang="en-US" b="0" i="0">
                <a:solidFill>
                  <a:srgbClr val="9D8986"/>
                </a:solidFill>
                <a:effectLst/>
                <a:latin typeface="Trebuchet MS" panose="020B0603020202020204" pitchFamily="34" charset="0"/>
              </a:rPr>
              <a:t>(2), 229-252</a:t>
            </a:r>
            <a:endParaRPr lang="en-US">
              <a:solidFill>
                <a:srgbClr val="9D8986"/>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600">
                <a:solidFill>
                  <a:srgbClr val="0A6C8B"/>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600">
              <a:solidFill>
                <a:srgbClr val="0A6C8B"/>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27038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a:extLst>
              <a:ext uri="{FF2B5EF4-FFF2-40B4-BE49-F238E27FC236}">
                <a16:creationId xmlns:a16="http://schemas.microsoft.com/office/drawing/2014/main" id="{6323037E-D30F-EEA8-6130-588ABC4A3D5C}"/>
              </a:ext>
            </a:extLst>
          </p:cNvPr>
          <p:cNvPicPr>
            <a:picLocks noChangeAspect="1"/>
          </p:cNvPicPr>
          <p:nvPr/>
        </p:nvPicPr>
        <p:blipFill>
          <a:blip r:embed="rId3"/>
          <a:stretch>
            <a:fillRect/>
          </a:stretch>
        </p:blipFill>
        <p:spPr>
          <a:xfrm>
            <a:off x="8936709" y="4107783"/>
            <a:ext cx="2837679" cy="2143898"/>
          </a:xfrm>
          <a:prstGeom prst="rect">
            <a:avLst/>
          </a:prstGeom>
        </p:spPr>
      </p:pic>
      <p:sp>
        <p:nvSpPr>
          <p:cNvPr id="5" name="Rettangolo 4">
            <a:extLst>
              <a:ext uri="{FF2B5EF4-FFF2-40B4-BE49-F238E27FC236}">
                <a16:creationId xmlns:a16="http://schemas.microsoft.com/office/drawing/2014/main" id="{C62BBF59-BE1A-FEDD-AF17-3D0BDEEE92D5}"/>
              </a:ext>
            </a:extLst>
          </p:cNvPr>
          <p:cNvSpPr/>
          <p:nvPr/>
        </p:nvSpPr>
        <p:spPr>
          <a:xfrm>
            <a:off x="0" y="489538"/>
            <a:ext cx="12192000" cy="639465"/>
          </a:xfrm>
          <a:prstGeom prst="rect">
            <a:avLst/>
          </a:prstGeom>
          <a:solidFill>
            <a:srgbClr val="0A6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nettore pagina esterna 5">
            <a:extLst>
              <a:ext uri="{FF2B5EF4-FFF2-40B4-BE49-F238E27FC236}">
                <a16:creationId xmlns:a16="http://schemas.microsoft.com/office/drawing/2014/main" id="{C29DBAF0-1991-4584-4681-4E670DDA9147}"/>
              </a:ext>
            </a:extLst>
          </p:cNvPr>
          <p:cNvSpPr/>
          <p:nvPr/>
        </p:nvSpPr>
        <p:spPr>
          <a:xfrm>
            <a:off x="119124" y="489537"/>
            <a:ext cx="401217" cy="639465"/>
          </a:xfrm>
          <a:prstGeom prst="flowChartOffpageConnector">
            <a:avLst/>
          </a:prstGeom>
          <a:solidFill>
            <a:srgbClr val="E1EDF1"/>
          </a:solidFill>
          <a:ln>
            <a:solidFill>
              <a:srgbClr val="EEE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E7EE5D5D-7098-F8B2-84E2-9EC3C41A9C0C}"/>
              </a:ext>
            </a:extLst>
          </p:cNvPr>
          <p:cNvSpPr txBox="1"/>
          <p:nvPr/>
        </p:nvSpPr>
        <p:spPr>
          <a:xfrm>
            <a:off x="520341" y="475805"/>
            <a:ext cx="11552535" cy="584775"/>
          </a:xfrm>
          <a:prstGeom prst="rect">
            <a:avLst/>
          </a:prstGeom>
          <a:noFill/>
        </p:spPr>
        <p:txBody>
          <a:bodyPr wrap="square" rtlCol="0">
            <a:spAutoFit/>
          </a:bodyPr>
          <a:lstStyle/>
          <a:p>
            <a:r>
              <a:rPr lang="en-US" sz="3200" b="1" dirty="0">
                <a:solidFill>
                  <a:schemeClr val="bg1"/>
                </a:solidFill>
                <a:latin typeface="Trebuchet MS" panose="020B0603020202020204" pitchFamily="34" charset="0"/>
              </a:rPr>
              <a:t>ORGANIZATIONAL APPROACHES</a:t>
            </a:r>
          </a:p>
        </p:txBody>
      </p:sp>
      <p:sp>
        <p:nvSpPr>
          <p:cNvPr id="2" name="CasellaDiTesto 1">
            <a:extLst>
              <a:ext uri="{FF2B5EF4-FFF2-40B4-BE49-F238E27FC236}">
                <a16:creationId xmlns:a16="http://schemas.microsoft.com/office/drawing/2014/main" id="{DC8DE998-7423-C7FC-55D2-07E531D34787}"/>
              </a:ext>
            </a:extLst>
          </p:cNvPr>
          <p:cNvSpPr txBox="1"/>
          <p:nvPr/>
        </p:nvSpPr>
        <p:spPr>
          <a:xfrm>
            <a:off x="1691148" y="2054942"/>
            <a:ext cx="3588775" cy="369332"/>
          </a:xfrm>
          <a:prstGeom prst="rect">
            <a:avLst/>
          </a:prstGeom>
          <a:noFill/>
        </p:spPr>
        <p:txBody>
          <a:bodyPr wrap="square" rtlCol="0">
            <a:spAutoFit/>
          </a:bodyPr>
          <a:lstStyle/>
          <a:p>
            <a:r>
              <a:rPr lang="it-IT" dirty="0">
                <a:solidFill>
                  <a:schemeClr val="bg1"/>
                </a:solidFill>
              </a:rPr>
              <a:t>.</a:t>
            </a:r>
          </a:p>
        </p:txBody>
      </p:sp>
      <p:graphicFrame>
        <p:nvGraphicFramePr>
          <p:cNvPr id="18" name="Diagramma 17">
            <a:extLst>
              <a:ext uri="{FF2B5EF4-FFF2-40B4-BE49-F238E27FC236}">
                <a16:creationId xmlns:a16="http://schemas.microsoft.com/office/drawing/2014/main" id="{327A4869-217C-BFDA-38FE-971296C85FDA}"/>
              </a:ext>
            </a:extLst>
          </p:cNvPr>
          <p:cNvGraphicFramePr/>
          <p:nvPr>
            <p:extLst>
              <p:ext uri="{D42A27DB-BD31-4B8C-83A1-F6EECF244321}">
                <p14:modId xmlns:p14="http://schemas.microsoft.com/office/powerpoint/2010/main" val="3234755997"/>
              </p:ext>
            </p:extLst>
          </p:nvPr>
        </p:nvGraphicFramePr>
        <p:xfrm>
          <a:off x="1069546" y="1074313"/>
          <a:ext cx="1045412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CasellaDiTesto 23">
            <a:extLst>
              <a:ext uri="{FF2B5EF4-FFF2-40B4-BE49-F238E27FC236}">
                <a16:creationId xmlns:a16="http://schemas.microsoft.com/office/drawing/2014/main" id="{650FE2D0-CAFE-716F-B382-C09402F12812}"/>
              </a:ext>
            </a:extLst>
          </p:cNvPr>
          <p:cNvSpPr txBox="1"/>
          <p:nvPr/>
        </p:nvSpPr>
        <p:spPr>
          <a:xfrm>
            <a:off x="10296810" y="5640973"/>
            <a:ext cx="2018841" cy="338554"/>
          </a:xfrm>
          <a:prstGeom prst="rect">
            <a:avLst/>
          </a:prstGeom>
          <a:noFill/>
        </p:spPr>
        <p:txBody>
          <a:bodyPr wrap="square">
            <a:spAutoFit/>
          </a:bodyPr>
          <a:lstStyle/>
          <a:p>
            <a:r>
              <a:rPr lang="en-US" sz="1600" b="1" dirty="0">
                <a:solidFill>
                  <a:srgbClr val="C00000"/>
                </a:solidFill>
                <a:latin typeface="Trebuchet MS" panose="020B0603020202020204" pitchFamily="34" charset="0"/>
              </a:rPr>
              <a:t>Structural Holes</a:t>
            </a:r>
          </a:p>
        </p:txBody>
      </p:sp>
      <p:sp>
        <p:nvSpPr>
          <p:cNvPr id="25" name="CasellaDiTesto 24">
            <a:extLst>
              <a:ext uri="{FF2B5EF4-FFF2-40B4-BE49-F238E27FC236}">
                <a16:creationId xmlns:a16="http://schemas.microsoft.com/office/drawing/2014/main" id="{7BBA7E65-44AE-E540-A680-1E5CD3FC8BE4}"/>
              </a:ext>
            </a:extLst>
          </p:cNvPr>
          <p:cNvSpPr txBox="1"/>
          <p:nvPr/>
        </p:nvSpPr>
        <p:spPr>
          <a:xfrm>
            <a:off x="1744251" y="6442473"/>
            <a:ext cx="9104713" cy="307777"/>
          </a:xfrm>
          <a:prstGeom prst="rect">
            <a:avLst/>
          </a:prstGeom>
          <a:noFill/>
        </p:spPr>
        <p:txBody>
          <a:bodyPr wrap="square">
            <a:spAutoFit/>
          </a:bodyPr>
          <a:lstStyle/>
          <a:p>
            <a:pPr algn="ctr"/>
            <a:r>
              <a:rPr lang="en-US" sz="1400" dirty="0" err="1">
                <a:solidFill>
                  <a:srgbClr val="9D8986"/>
                </a:solidFill>
                <a:latin typeface="Trebuchet MS" panose="020B0603020202020204" pitchFamily="34" charset="0"/>
              </a:rPr>
              <a:t>Podolny</a:t>
            </a:r>
            <a:r>
              <a:rPr lang="en-US" sz="1400" dirty="0">
                <a:solidFill>
                  <a:srgbClr val="9D8986"/>
                </a:solidFill>
                <a:latin typeface="Trebuchet MS" panose="020B0603020202020204" pitchFamily="34" charset="0"/>
              </a:rPr>
              <a:t>, J. M., &amp; Page, K. L. (1998). Network forms of organization. Annual review of sociology. </a:t>
            </a:r>
          </a:p>
        </p:txBody>
      </p:sp>
      <p:sp>
        <p:nvSpPr>
          <p:cNvPr id="26" name="CasellaDiTesto 25">
            <a:extLst>
              <a:ext uri="{FF2B5EF4-FFF2-40B4-BE49-F238E27FC236}">
                <a16:creationId xmlns:a16="http://schemas.microsoft.com/office/drawing/2014/main" id="{DBA6A475-3DB3-6B0A-6DBB-072F43D97335}"/>
              </a:ext>
            </a:extLst>
          </p:cNvPr>
          <p:cNvSpPr txBox="1"/>
          <p:nvPr/>
        </p:nvSpPr>
        <p:spPr>
          <a:xfrm>
            <a:off x="2513873" y="6161874"/>
            <a:ext cx="7164254" cy="306494"/>
          </a:xfrm>
          <a:prstGeom prst="rect">
            <a:avLst/>
          </a:prstGeom>
          <a:noFill/>
        </p:spPr>
        <p:txBody>
          <a:bodyPr wrap="square">
            <a:spAutoFit/>
          </a:bodyPr>
          <a:lstStyle/>
          <a:p>
            <a:pPr algn="r">
              <a:lnSpc>
                <a:spcPct val="107000"/>
              </a:lnSpc>
              <a:spcAft>
                <a:spcPts val="800"/>
              </a:spcAft>
            </a:pPr>
            <a:r>
              <a:rPr lang="en-US" sz="1400" b="0" i="0" dirty="0" err="1">
                <a:solidFill>
                  <a:srgbClr val="9D8986"/>
                </a:solidFill>
                <a:effectLst/>
                <a:latin typeface="Trebuchet MS" panose="020B0603020202020204" pitchFamily="34" charset="0"/>
              </a:rPr>
              <a:t>Borgatti</a:t>
            </a:r>
            <a:r>
              <a:rPr lang="en-US" sz="1400" b="0" i="0" dirty="0">
                <a:solidFill>
                  <a:srgbClr val="9D8986"/>
                </a:solidFill>
                <a:effectLst/>
                <a:latin typeface="Trebuchet MS" panose="020B0603020202020204" pitchFamily="34" charset="0"/>
              </a:rPr>
              <a:t>, S. P., </a:t>
            </a:r>
            <a:r>
              <a:rPr lang="en-US" sz="1400" b="0" i="0" dirty="0" err="1">
                <a:solidFill>
                  <a:srgbClr val="9D8986"/>
                </a:solidFill>
                <a:effectLst/>
                <a:latin typeface="Trebuchet MS" panose="020B0603020202020204" pitchFamily="34" charset="0"/>
              </a:rPr>
              <a:t>Halgin</a:t>
            </a:r>
            <a:r>
              <a:rPr lang="en-US" sz="1400" b="0" i="0" dirty="0">
                <a:solidFill>
                  <a:srgbClr val="9D8986"/>
                </a:solidFill>
                <a:effectLst/>
                <a:latin typeface="Trebuchet MS" panose="020B0603020202020204" pitchFamily="34" charset="0"/>
              </a:rPr>
              <a:t>, D. S. (2011). On network theory. </a:t>
            </a:r>
            <a:r>
              <a:rPr lang="en-US" sz="1400" b="0" i="1" dirty="0">
                <a:solidFill>
                  <a:srgbClr val="9D8986"/>
                </a:solidFill>
                <a:effectLst/>
                <a:latin typeface="Trebuchet MS" panose="020B0603020202020204" pitchFamily="34" charset="0"/>
              </a:rPr>
              <a:t>Organization science</a:t>
            </a:r>
            <a:r>
              <a:rPr lang="en-US" sz="1400" b="0" i="0" dirty="0">
                <a:solidFill>
                  <a:srgbClr val="9D8986"/>
                </a:solidFill>
                <a:effectLst/>
                <a:latin typeface="Trebuchet MS" panose="020B0603020202020204" pitchFamily="34" charset="0"/>
              </a:rPr>
              <a:t>, </a:t>
            </a:r>
            <a:r>
              <a:rPr lang="en-US" sz="1400" b="0" i="1" dirty="0">
                <a:solidFill>
                  <a:srgbClr val="9D8986"/>
                </a:solidFill>
                <a:effectLst/>
                <a:latin typeface="Trebuchet MS" panose="020B0603020202020204" pitchFamily="34" charset="0"/>
              </a:rPr>
              <a:t>22</a:t>
            </a:r>
            <a:r>
              <a:rPr lang="en-US" sz="1400" b="0" i="0" dirty="0">
                <a:solidFill>
                  <a:srgbClr val="9D8986"/>
                </a:solidFill>
                <a:effectLst/>
                <a:latin typeface="Trebuchet MS" panose="020B0603020202020204" pitchFamily="34" charset="0"/>
              </a:rPr>
              <a:t>(5)</a:t>
            </a:r>
            <a:endParaRPr lang="en-US" sz="1400" dirty="0">
              <a:solidFill>
                <a:srgbClr val="9D8986"/>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Ovale 2">
            <a:extLst>
              <a:ext uri="{FF2B5EF4-FFF2-40B4-BE49-F238E27FC236}">
                <a16:creationId xmlns:a16="http://schemas.microsoft.com/office/drawing/2014/main" id="{5F0CFD92-E5CC-904F-4D50-661C31FFD11E}"/>
              </a:ext>
            </a:extLst>
          </p:cNvPr>
          <p:cNvSpPr/>
          <p:nvPr/>
        </p:nvSpPr>
        <p:spPr>
          <a:xfrm>
            <a:off x="9803295" y="4900332"/>
            <a:ext cx="322540" cy="27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45166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D89F2274-D334-6C32-BE1F-2C1D0A168B65}"/>
              </a:ext>
            </a:extLst>
          </p:cNvPr>
          <p:cNvPicPr>
            <a:picLocks noChangeAspect="1"/>
          </p:cNvPicPr>
          <p:nvPr/>
        </p:nvPicPr>
        <p:blipFill rotWithShape="1">
          <a:blip r:embed="rId3"/>
          <a:srcRect l="540" t="407" r="33890" b="25193"/>
          <a:stretch/>
        </p:blipFill>
        <p:spPr>
          <a:xfrm rot="5400000">
            <a:off x="8185620" y="2459265"/>
            <a:ext cx="5336642" cy="2676117"/>
          </a:xfrm>
          <a:prstGeom prst="rect">
            <a:avLst/>
          </a:prstGeom>
        </p:spPr>
      </p:pic>
      <p:sp>
        <p:nvSpPr>
          <p:cNvPr id="10" name="CasellaDiTesto 9">
            <a:extLst>
              <a:ext uri="{FF2B5EF4-FFF2-40B4-BE49-F238E27FC236}">
                <a16:creationId xmlns:a16="http://schemas.microsoft.com/office/drawing/2014/main" id="{17F949F5-687B-75DD-BD0E-83A1BD7B3D05}"/>
              </a:ext>
            </a:extLst>
          </p:cNvPr>
          <p:cNvSpPr txBox="1"/>
          <p:nvPr/>
        </p:nvSpPr>
        <p:spPr>
          <a:xfrm>
            <a:off x="2970185" y="1997839"/>
            <a:ext cx="6251628" cy="2862322"/>
          </a:xfrm>
          <a:prstGeom prst="rect">
            <a:avLst/>
          </a:prstGeom>
          <a:noFill/>
        </p:spPr>
        <p:txBody>
          <a:bodyPr wrap="square" rtlCol="0">
            <a:spAutoFit/>
          </a:bodyPr>
          <a:lstStyle/>
          <a:p>
            <a:pPr algn="ctr"/>
            <a:r>
              <a:rPr lang="en-US" sz="3600" b="1" dirty="0">
                <a:solidFill>
                  <a:srgbClr val="785D58"/>
                </a:solidFill>
                <a:latin typeface="Trebuchet MS" panose="020B0603020202020204" pitchFamily="34" charset="0"/>
                <a:cs typeface="Arial" panose="020B0604020202020204" pitchFamily="34" charset="0"/>
              </a:rPr>
              <a:t>AIM</a:t>
            </a:r>
            <a:r>
              <a:rPr lang="en-US" sz="3600" dirty="0">
                <a:solidFill>
                  <a:srgbClr val="785D58"/>
                </a:solidFill>
                <a:latin typeface="Trebuchet MS" panose="020B0603020202020204" pitchFamily="34" charset="0"/>
                <a:cs typeface="Arial" panose="020B0604020202020204" pitchFamily="34" charset="0"/>
              </a:rPr>
              <a:t>: to reconstruct the </a:t>
            </a:r>
            <a:r>
              <a:rPr lang="en-US" sz="3600" dirty="0">
                <a:solidFill>
                  <a:srgbClr val="0A6C88"/>
                </a:solidFill>
                <a:latin typeface="Trebuchet MS" panose="020B0603020202020204" pitchFamily="34" charset="0"/>
                <a:cs typeface="Arial" panose="020B0604020202020204" pitchFamily="34" charset="0"/>
              </a:rPr>
              <a:t>inter-organizational network of Fondazione by considering  </a:t>
            </a:r>
            <a:r>
              <a:rPr lang="en-US" sz="3600" dirty="0">
                <a:solidFill>
                  <a:srgbClr val="785D58"/>
                </a:solidFill>
                <a:latin typeface="Trebuchet MS" panose="020B0603020202020204" pitchFamily="34" charset="0"/>
                <a:cs typeface="Arial" panose="020B0604020202020204" pitchFamily="34" charset="0"/>
              </a:rPr>
              <a:t>collaborations with other local and national </a:t>
            </a:r>
            <a:r>
              <a:rPr lang="en-US" sz="3600" dirty="0">
                <a:solidFill>
                  <a:srgbClr val="0A6C88"/>
                </a:solidFill>
                <a:latin typeface="Trebuchet MS" panose="020B0603020202020204" pitchFamily="34" charset="0"/>
                <a:cs typeface="Arial" panose="020B0604020202020204" pitchFamily="34" charset="0"/>
              </a:rPr>
              <a:t>entities</a:t>
            </a:r>
            <a:endParaRPr lang="en-US" sz="4000" dirty="0">
              <a:solidFill>
                <a:srgbClr val="785D58"/>
              </a:solidFill>
              <a:latin typeface="Trebuchet MS" panose="020B0603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88262582-30DA-1A0F-134A-EAE679FCE99A}"/>
              </a:ext>
            </a:extLst>
          </p:cNvPr>
          <p:cNvSpPr/>
          <p:nvPr/>
        </p:nvSpPr>
        <p:spPr>
          <a:xfrm>
            <a:off x="0" y="489538"/>
            <a:ext cx="12192000" cy="639465"/>
          </a:xfrm>
          <a:prstGeom prst="rect">
            <a:avLst/>
          </a:prstGeom>
          <a:solidFill>
            <a:srgbClr val="E2EDF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bg1"/>
                </a:solidFill>
                <a:latin typeface="Arial" panose="020B0604020202020204" pitchFamily="34" charset="0"/>
                <a:cs typeface="Arial" panose="020B0604020202020204" pitchFamily="34" charset="0"/>
              </a:rPr>
              <a:t>      </a:t>
            </a:r>
            <a:r>
              <a:rPr lang="it-IT" sz="3600" b="1" dirty="0">
                <a:solidFill>
                  <a:srgbClr val="418DA3"/>
                </a:solidFill>
                <a:latin typeface="Trebuchet MS" panose="020B0603020202020204" pitchFamily="34" charset="0"/>
                <a:cs typeface="Arial" panose="020B0604020202020204" pitchFamily="34" charset="0"/>
              </a:rPr>
              <a:t>MOTIVATING CASE STUDY </a:t>
            </a:r>
            <a:endParaRPr lang="en-US" sz="2800" b="1" dirty="0">
              <a:solidFill>
                <a:srgbClr val="418DA3"/>
              </a:solidFill>
              <a:latin typeface="Trebuchet MS" panose="020B0603020202020204" pitchFamily="34" charset="0"/>
              <a:cs typeface="Arial" panose="020B0604020202020204" pitchFamily="34" charset="0"/>
            </a:endParaRPr>
          </a:p>
        </p:txBody>
      </p:sp>
      <p:sp>
        <p:nvSpPr>
          <p:cNvPr id="3" name="Connettore pagina esterna 2">
            <a:extLst>
              <a:ext uri="{FF2B5EF4-FFF2-40B4-BE49-F238E27FC236}">
                <a16:creationId xmlns:a16="http://schemas.microsoft.com/office/drawing/2014/main" id="{DB15C254-15F9-0A33-7016-8873EB1D84A2}"/>
              </a:ext>
            </a:extLst>
          </p:cNvPr>
          <p:cNvSpPr/>
          <p:nvPr/>
        </p:nvSpPr>
        <p:spPr>
          <a:xfrm>
            <a:off x="119124" y="489537"/>
            <a:ext cx="401217" cy="639465"/>
          </a:xfrm>
          <a:prstGeom prst="flowChartOffpageConnector">
            <a:avLst/>
          </a:prstGeom>
          <a:solidFill>
            <a:srgbClr val="418DA3"/>
          </a:solidFill>
          <a:ln>
            <a:solidFill>
              <a:srgbClr val="418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CasellaDiTesto 6">
            <a:extLst>
              <a:ext uri="{FF2B5EF4-FFF2-40B4-BE49-F238E27FC236}">
                <a16:creationId xmlns:a16="http://schemas.microsoft.com/office/drawing/2014/main" id="{83F5BE94-369A-4AF0-20B6-E9E9F64FE6AC}"/>
              </a:ext>
            </a:extLst>
          </p:cNvPr>
          <p:cNvSpPr txBox="1"/>
          <p:nvPr/>
        </p:nvSpPr>
        <p:spPr>
          <a:xfrm>
            <a:off x="211555" y="1322944"/>
            <a:ext cx="7143010" cy="3253924"/>
          </a:xfrm>
          <a:prstGeom prst="rect">
            <a:avLst/>
          </a:prstGeom>
        </p:spPr>
        <p:txBody>
          <a:bodyPr vert="horz" lIns="91440" tIns="45720" rIns="91440" bIns="45720" rtlCol="0" anchor="t">
            <a:normAutofit/>
          </a:bodyPr>
          <a:lstStyle/>
          <a:p>
            <a:pPr>
              <a:spcAft>
                <a:spcPts val="600"/>
              </a:spcAft>
            </a:pPr>
            <a:endParaRPr lang="en-US" sz="4800" b="1" dirty="0">
              <a:solidFill>
                <a:srgbClr val="785D58"/>
              </a:solidFill>
              <a:highlight>
                <a:srgbClr val="EEE7E6"/>
              </a:highlight>
              <a:latin typeface="Trebuchet MS"/>
            </a:endParaRPr>
          </a:p>
        </p:txBody>
      </p:sp>
      <p:sp>
        <p:nvSpPr>
          <p:cNvPr id="5" name="CasellaDiTesto 4">
            <a:extLst>
              <a:ext uri="{FF2B5EF4-FFF2-40B4-BE49-F238E27FC236}">
                <a16:creationId xmlns:a16="http://schemas.microsoft.com/office/drawing/2014/main" id="{46E29DFF-268B-01F8-12A9-E92A62194675}"/>
              </a:ext>
            </a:extLst>
          </p:cNvPr>
          <p:cNvSpPr txBox="1"/>
          <p:nvPr/>
        </p:nvSpPr>
        <p:spPr>
          <a:xfrm>
            <a:off x="884903" y="5749426"/>
            <a:ext cx="10422193" cy="584775"/>
          </a:xfrm>
          <a:prstGeom prst="rect">
            <a:avLst/>
          </a:prstGeom>
          <a:noFill/>
          <a:ln>
            <a:solidFill>
              <a:srgbClr val="418DA3"/>
            </a:solidFill>
          </a:ln>
        </p:spPr>
        <p:txBody>
          <a:bodyPr wrap="square">
            <a:spAutoFit/>
          </a:bodyPr>
          <a:lstStyle/>
          <a:p>
            <a:pPr algn="ctr"/>
            <a:r>
              <a:rPr lang="en-US" sz="3200" dirty="0">
                <a:solidFill>
                  <a:srgbClr val="418DA3"/>
                </a:solidFill>
                <a:latin typeface="Trebuchet MS" panose="020B0603020202020204" pitchFamily="34" charset="0"/>
                <a:ea typeface="Calibri" panose="020F0502020204030204" pitchFamily="34" charset="0"/>
              </a:rPr>
              <a:t>Which is the </a:t>
            </a:r>
            <a:r>
              <a:rPr lang="en-US" sz="3200" b="1" dirty="0">
                <a:solidFill>
                  <a:srgbClr val="5C3B31"/>
                </a:solidFill>
                <a:latin typeface="Trebuchet MS" panose="020B0603020202020204" pitchFamily="34" charset="0"/>
                <a:ea typeface="Calibri" panose="020F0502020204030204" pitchFamily="34" charset="0"/>
              </a:rPr>
              <a:t>Network</a:t>
            </a:r>
            <a:r>
              <a:rPr lang="en-US" sz="3200" b="1" dirty="0">
                <a:solidFill>
                  <a:srgbClr val="418DA3"/>
                </a:solidFill>
                <a:latin typeface="Trebuchet MS" panose="020B0603020202020204" pitchFamily="34" charset="0"/>
                <a:ea typeface="Calibri" panose="020F0502020204030204" pitchFamily="34" charset="0"/>
              </a:rPr>
              <a:t> </a:t>
            </a:r>
            <a:r>
              <a:rPr lang="en-US" sz="3200" dirty="0">
                <a:solidFill>
                  <a:srgbClr val="418DA3"/>
                </a:solidFill>
                <a:latin typeface="Trebuchet MS" panose="020B0603020202020204" pitchFamily="34" charset="0"/>
                <a:ea typeface="Calibri" panose="020F0502020204030204" pitchFamily="34" charset="0"/>
              </a:rPr>
              <a:t>configuration of </a:t>
            </a:r>
            <a:r>
              <a:rPr lang="en-US" sz="3200" b="1" dirty="0">
                <a:solidFill>
                  <a:srgbClr val="5C3B31"/>
                </a:solidFill>
                <a:latin typeface="Trebuchet MS" panose="020B0603020202020204" pitchFamily="34" charset="0"/>
                <a:ea typeface="Calibri" panose="020F0502020204030204" pitchFamily="34" charset="0"/>
              </a:rPr>
              <a:t>Fondazione</a:t>
            </a:r>
            <a:r>
              <a:rPr lang="en-US" sz="3200" b="1" dirty="0">
                <a:solidFill>
                  <a:srgbClr val="418DA3"/>
                </a:solidFill>
                <a:latin typeface="Trebuchet MS" panose="020B0603020202020204" pitchFamily="34" charset="0"/>
                <a:ea typeface="Calibri" panose="020F0502020204030204" pitchFamily="34" charset="0"/>
              </a:rPr>
              <a:t>?</a:t>
            </a:r>
          </a:p>
        </p:txBody>
      </p:sp>
    </p:spTree>
    <p:extLst>
      <p:ext uri="{BB962C8B-B14F-4D97-AF65-F5344CB8AC3E}">
        <p14:creationId xmlns:p14="http://schemas.microsoft.com/office/powerpoint/2010/main" val="328900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C577054-B742-3D45-3C72-6C4105A8D600}"/>
              </a:ext>
            </a:extLst>
          </p:cNvPr>
          <p:cNvSpPr/>
          <p:nvPr/>
        </p:nvSpPr>
        <p:spPr>
          <a:xfrm>
            <a:off x="0" y="489538"/>
            <a:ext cx="12192000" cy="639465"/>
          </a:xfrm>
          <a:prstGeom prst="rect">
            <a:avLst/>
          </a:prstGeom>
          <a:solidFill>
            <a:srgbClr val="0A6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nettore pagina esterna 5">
            <a:extLst>
              <a:ext uri="{FF2B5EF4-FFF2-40B4-BE49-F238E27FC236}">
                <a16:creationId xmlns:a16="http://schemas.microsoft.com/office/drawing/2014/main" id="{EC473A71-5CBC-9BD6-0E60-D6EA7D5B0A58}"/>
              </a:ext>
            </a:extLst>
          </p:cNvPr>
          <p:cNvSpPr/>
          <p:nvPr/>
        </p:nvSpPr>
        <p:spPr>
          <a:xfrm>
            <a:off x="119124" y="489537"/>
            <a:ext cx="401217" cy="639465"/>
          </a:xfrm>
          <a:prstGeom prst="flowChartOffpageConnector">
            <a:avLst/>
          </a:prstGeom>
          <a:solidFill>
            <a:srgbClr val="E1EDF1"/>
          </a:solidFill>
          <a:ln>
            <a:solidFill>
              <a:srgbClr val="EEE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3AF75D46-C2ED-69BC-0967-0FEFF5AB6B7B}"/>
              </a:ext>
            </a:extLst>
          </p:cNvPr>
          <p:cNvSpPr txBox="1"/>
          <p:nvPr/>
        </p:nvSpPr>
        <p:spPr>
          <a:xfrm>
            <a:off x="520341" y="482671"/>
            <a:ext cx="8717973" cy="646331"/>
          </a:xfrm>
          <a:prstGeom prst="rect">
            <a:avLst/>
          </a:prstGeom>
          <a:noFill/>
        </p:spPr>
        <p:txBody>
          <a:bodyPr wrap="square" rtlCol="0">
            <a:spAutoFit/>
          </a:bodyPr>
          <a:lstStyle/>
          <a:p>
            <a:r>
              <a:rPr lang="it-IT" sz="3600" b="1" dirty="0">
                <a:solidFill>
                  <a:schemeClr val="bg1"/>
                </a:solidFill>
                <a:latin typeface="Arial" panose="020B0604020202020204" pitchFamily="34" charset="0"/>
                <a:cs typeface="Arial" panose="020B0604020202020204" pitchFamily="34" charset="0"/>
              </a:rPr>
              <a:t>DATA COLLECTION </a:t>
            </a:r>
            <a:endParaRPr lang="en-US" sz="3600" b="1" dirty="0">
              <a:solidFill>
                <a:schemeClr val="bg1"/>
              </a:solidFill>
              <a:latin typeface="Trebuchet MS" panose="020B0603020202020204" pitchFamily="34" charset="0"/>
              <a:cs typeface="Arial" panose="020B0604020202020204" pitchFamily="34" charset="0"/>
            </a:endParaRPr>
          </a:p>
        </p:txBody>
      </p:sp>
      <p:sp>
        <p:nvSpPr>
          <p:cNvPr id="9" name="Casella di testo 2">
            <a:extLst>
              <a:ext uri="{FF2B5EF4-FFF2-40B4-BE49-F238E27FC236}">
                <a16:creationId xmlns:a16="http://schemas.microsoft.com/office/drawing/2014/main" id="{954DA6B8-B041-4A42-411A-D3638D172194}"/>
              </a:ext>
            </a:extLst>
          </p:cNvPr>
          <p:cNvSpPr txBox="1">
            <a:spLocks noChangeArrowheads="1"/>
          </p:cNvSpPr>
          <p:nvPr/>
        </p:nvSpPr>
        <p:spPr bwMode="auto">
          <a:xfrm>
            <a:off x="1135237" y="5466444"/>
            <a:ext cx="10465524" cy="33708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it-IT" sz="1600">
                <a:solidFill>
                  <a:srgbClr val="0A6C8B"/>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600">
              <a:solidFill>
                <a:srgbClr val="0A6C8B"/>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9" name="Rettangolo 18">
            <a:extLst>
              <a:ext uri="{FF2B5EF4-FFF2-40B4-BE49-F238E27FC236}">
                <a16:creationId xmlns:a16="http://schemas.microsoft.com/office/drawing/2014/main" id="{9FF8631A-2D34-2C5B-ADAE-453BF31F97F3}"/>
              </a:ext>
            </a:extLst>
          </p:cNvPr>
          <p:cNvSpPr/>
          <p:nvPr/>
        </p:nvSpPr>
        <p:spPr>
          <a:xfrm>
            <a:off x="2554137" y="3340320"/>
            <a:ext cx="7233647" cy="1422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800" b="1" dirty="0">
                <a:solidFill>
                  <a:srgbClr val="A8948E"/>
                </a:solidFill>
                <a:latin typeface="Trebuchet MS" panose="020B0603020202020204" pitchFamily="34" charset="0"/>
                <a:ea typeface="+mj-ea"/>
                <a:cs typeface="Arial" panose="020B0604020202020204" pitchFamily="34" charset="0"/>
              </a:rPr>
              <a:t>SECONDARY</a:t>
            </a:r>
            <a:r>
              <a:rPr lang="en-US" sz="2800" b="1" dirty="0">
                <a:solidFill>
                  <a:srgbClr val="8C5A4A"/>
                </a:solidFill>
                <a:latin typeface="Trebuchet MS" panose="020B0603020202020204" pitchFamily="34" charset="0"/>
                <a:ea typeface="+mj-ea"/>
                <a:cs typeface="Arial" panose="020B0604020202020204" pitchFamily="34" charset="0"/>
              </a:rPr>
              <a:t> DATA COLLECTION </a:t>
            </a:r>
          </a:p>
        </p:txBody>
      </p:sp>
      <p:graphicFrame>
        <p:nvGraphicFramePr>
          <p:cNvPr id="25" name="CasellaDiTesto 22">
            <a:extLst>
              <a:ext uri="{FF2B5EF4-FFF2-40B4-BE49-F238E27FC236}">
                <a16:creationId xmlns:a16="http://schemas.microsoft.com/office/drawing/2014/main" id="{2B3CA3BF-7D69-7044-1E17-C37AEE48FFF4}"/>
              </a:ext>
            </a:extLst>
          </p:cNvPr>
          <p:cNvGraphicFramePr/>
          <p:nvPr>
            <p:extLst>
              <p:ext uri="{D42A27DB-BD31-4B8C-83A1-F6EECF244321}">
                <p14:modId xmlns:p14="http://schemas.microsoft.com/office/powerpoint/2010/main" val="1373276871"/>
              </p:ext>
            </p:extLst>
          </p:nvPr>
        </p:nvGraphicFramePr>
        <p:xfrm>
          <a:off x="2404216" y="1291513"/>
          <a:ext cx="7383568" cy="5520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20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zato 1">
    <a:dk1>
      <a:sysClr val="windowText" lastClr="000000"/>
    </a:dk1>
    <a:lt1>
      <a:sysClr val="window" lastClr="FFFFFF"/>
    </a:lt1>
    <a:dk2>
      <a:srgbClr val="44546A"/>
    </a:dk2>
    <a:lt2>
      <a:srgbClr val="E7E6E6"/>
    </a:lt2>
    <a:accent1>
      <a:srgbClr val="66CCFF"/>
    </a:accent1>
    <a:accent2>
      <a:srgbClr val="CC00FF"/>
    </a:accent2>
    <a:accent3>
      <a:srgbClr val="92D050"/>
    </a:accent3>
    <a:accent4>
      <a:srgbClr val="FF0000"/>
    </a:accent4>
    <a:accent5>
      <a:srgbClr val="ED7D31"/>
    </a:accent5>
    <a:accent6>
      <a:srgbClr val="0070C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ea25f1-a23e-4a0f-80fd-8a9677bc40c7">
      <Terms xmlns="http://schemas.microsoft.com/office/infopath/2007/PartnerControls"/>
    </lcf76f155ced4ddcb4097134ff3c332f>
    <TaxCatchAll xmlns="2b81ebde-ea5a-4a0f-a4a6-bd2ff61d382f" xsi:nil="true"/>
    <SharedWithUsers xmlns="2b81ebde-ea5a-4a0f-a4a6-bd2ff61d382f">
      <UserInfo>
        <DisplayName>Martina Vassalluzzo</DisplayName>
        <AccountId>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F0D884C1E3C8479166C43B52FDB819" ma:contentTypeVersion="16" ma:contentTypeDescription="Create a new document." ma:contentTypeScope="" ma:versionID="85812b7c09ff94caabdad3805df0650d">
  <xsd:schema xmlns:xsd="http://www.w3.org/2001/XMLSchema" xmlns:xs="http://www.w3.org/2001/XMLSchema" xmlns:p="http://schemas.microsoft.com/office/2006/metadata/properties" xmlns:ns2="fcea25f1-a23e-4a0f-80fd-8a9677bc40c7" xmlns:ns3="2b81ebde-ea5a-4a0f-a4a6-bd2ff61d382f" targetNamespace="http://schemas.microsoft.com/office/2006/metadata/properties" ma:root="true" ma:fieldsID="7c9ed623aac0d7d0bb438f6ba06bd2f2" ns2:_="" ns3:_="">
    <xsd:import namespace="fcea25f1-a23e-4a0f-80fd-8a9677bc40c7"/>
    <xsd:import namespace="2b81ebde-ea5a-4a0f-a4a6-bd2ff61d38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a25f1-a23e-4a0f-80fd-8a9677bc4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e8dbc6-673b-4f80-8517-31f26fac461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1ebde-ea5a-4a0f-a4a6-bd2ff61d382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bbdc882-d505-42a8-894d-59367d27ed49}" ma:internalName="TaxCatchAll" ma:showField="CatchAllData" ma:web="2b81ebde-ea5a-4a0f-a4a6-bd2ff61d38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352D5-1900-40BE-B4B6-FA55794E1B4C}">
  <ds:schemaRefs>
    <ds:schemaRef ds:uri="2b81ebde-ea5a-4a0f-a4a6-bd2ff61d382f"/>
    <ds:schemaRef ds:uri="fcea25f1-a23e-4a0f-80fd-8a9677bc40c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2404C4-11E1-4229-BABE-E8C1FA404BD4}">
  <ds:schemaRefs>
    <ds:schemaRef ds:uri="http://schemas.microsoft.com/sharepoint/v3/contenttype/forms"/>
  </ds:schemaRefs>
</ds:datastoreItem>
</file>

<file path=customXml/itemProps3.xml><?xml version="1.0" encoding="utf-8"?>
<ds:datastoreItem xmlns:ds="http://schemas.openxmlformats.org/officeDocument/2006/customXml" ds:itemID="{67D267C2-2EB0-441B-AFAB-F317AAD663FF}">
  <ds:schemaRefs>
    <ds:schemaRef ds:uri="2b81ebde-ea5a-4a0f-a4a6-bd2ff61d382f"/>
    <ds:schemaRef ds:uri="fcea25f1-a23e-4a0f-80fd-8a9677bc40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1292</TotalTime>
  <Words>1311</Words>
  <Application>Microsoft Office PowerPoint</Application>
  <PresentationFormat>Widescreen</PresentationFormat>
  <Paragraphs>160</Paragraphs>
  <Slides>16</Slides>
  <Notes>16</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16</vt:i4>
      </vt:variant>
    </vt:vector>
  </HeadingPairs>
  <TitlesOfParts>
    <vt:vector size="24" baseType="lpstr">
      <vt:lpstr>Arial</vt:lpstr>
      <vt:lpstr>Calibri</vt:lpstr>
      <vt:lpstr>Calibri Light</vt:lpstr>
      <vt:lpstr>Montserrat</vt:lpstr>
      <vt:lpstr>Trebuchet MS</vt:lpstr>
      <vt:lpstr>Wingdings</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Vassalluzzo</dc:creator>
  <cp:lastModifiedBy>Martina Vassalluzzo</cp:lastModifiedBy>
  <cp:revision>6</cp:revision>
  <dcterms:created xsi:type="dcterms:W3CDTF">2023-04-19T17:55:55Z</dcterms:created>
  <dcterms:modified xsi:type="dcterms:W3CDTF">2023-05-01T07:46:28Z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0x010100BDF0D884C1E3C8479166C43B52FDB819</vt:lpwstr>
  </property>
  <property fmtid="{D5CDD505-2E9C-101B-9397-08002B2CF9AE}" pid="3" name="MediaServiceImageTags">
    <vt:lpwstr/>
  </property>
</Properties>
</file>